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332" r:id="rId5"/>
    <p:sldId id="2076138116" r:id="rId6"/>
    <p:sldId id="3810" r:id="rId7"/>
    <p:sldId id="3829" r:id="rId8"/>
    <p:sldId id="2076138131" r:id="rId9"/>
    <p:sldId id="3834" r:id="rId10"/>
    <p:sldId id="3836" r:id="rId11"/>
    <p:sldId id="3827" r:id="rId12"/>
    <p:sldId id="3821" r:id="rId13"/>
    <p:sldId id="3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C6B00A-FA12-8E8B-33EC-79AF78C0187B}" name="Mahalingam Srikanth" initials="MS" userId="S::sam@altair.com::7f58f03c-b392-49be-9b9a-b80ad06f95f1" providerId="AD"/>
  <p188:author id="{BDCAF3AA-B452-10B2-28C1-97A17AE23CED}" name="Fatma Kocer" initials="FK" userId="S::fatma@altair.com::c0608688-9078-4914-919a-9afcfe306d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CCD3"/>
    <a:srgbClr val="D9D9D9"/>
    <a:srgbClr val="005776"/>
    <a:srgbClr val="2F31FF"/>
    <a:srgbClr val="FFFFFF"/>
    <a:srgbClr val="FFA30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7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9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B954C-ADDB-4439-9C8E-C8D4E0173EB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79E51-313B-4141-9481-048169777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79E51-313B-4141-9481-048169777B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7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79E51-313B-4141-9481-048169777B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0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79E51-313B-4141-9481-048169777B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9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Solver: 3m 26s, Train: 9m (7 samples, laptop), Predict: 3s (68x)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79E51-313B-4141-9481-048169777B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1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Solver: 2m 7s, Train: 20m (20 samples, laptop), Predict: 2.7s (47x)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Crash still WIP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79E51-313B-4141-9481-048169777B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5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39F54-36A3-2E46-90BB-66C0206DA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14" y="-8469"/>
            <a:ext cx="12203380" cy="5067892"/>
          </a:xfrm>
          <a:custGeom>
            <a:avLst/>
            <a:gdLst>
              <a:gd name="connsiteX0" fmla="*/ 0 w 9144000"/>
              <a:gd name="connsiteY0" fmla="*/ 0 h 3778250"/>
              <a:gd name="connsiteX1" fmla="*/ 8514279 w 9144000"/>
              <a:gd name="connsiteY1" fmla="*/ 0 h 3778250"/>
              <a:gd name="connsiteX2" fmla="*/ 9144000 w 9144000"/>
              <a:gd name="connsiteY2" fmla="*/ 629721 h 3778250"/>
              <a:gd name="connsiteX3" fmla="*/ 9144000 w 9144000"/>
              <a:gd name="connsiteY3" fmla="*/ 3778250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44000"/>
              <a:gd name="connsiteY0" fmla="*/ 0 h 3778250"/>
              <a:gd name="connsiteX1" fmla="*/ 9135381 w 9144000"/>
              <a:gd name="connsiteY1" fmla="*/ 8627 h 3778250"/>
              <a:gd name="connsiteX2" fmla="*/ 9144000 w 9144000"/>
              <a:gd name="connsiteY2" fmla="*/ 629721 h 3778250"/>
              <a:gd name="connsiteX3" fmla="*/ 9144000 w 9144000"/>
              <a:gd name="connsiteY3" fmla="*/ 3778250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44000"/>
              <a:gd name="connsiteY0" fmla="*/ 0 h 3778250"/>
              <a:gd name="connsiteX1" fmla="*/ 9135381 w 9144000"/>
              <a:gd name="connsiteY1" fmla="*/ 8627 h 3778250"/>
              <a:gd name="connsiteX2" fmla="*/ 9144000 w 9144000"/>
              <a:gd name="connsiteY2" fmla="*/ 629721 h 3778250"/>
              <a:gd name="connsiteX3" fmla="*/ 7867290 w 9144000"/>
              <a:gd name="connsiteY3" fmla="*/ 3752371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35381"/>
              <a:gd name="connsiteY0" fmla="*/ 0 h 3778250"/>
              <a:gd name="connsiteX1" fmla="*/ 9135381 w 9135381"/>
              <a:gd name="connsiteY1" fmla="*/ 8627 h 3778250"/>
              <a:gd name="connsiteX2" fmla="*/ 9135373 w 9135381"/>
              <a:gd name="connsiteY2" fmla="*/ 2191102 h 3778250"/>
              <a:gd name="connsiteX3" fmla="*/ 7867290 w 9135381"/>
              <a:gd name="connsiteY3" fmla="*/ 3752371 h 3778250"/>
              <a:gd name="connsiteX4" fmla="*/ 0 w 9135381"/>
              <a:gd name="connsiteY4" fmla="*/ 3778250 h 3778250"/>
              <a:gd name="connsiteX5" fmla="*/ 0 w 9135381"/>
              <a:gd name="connsiteY5" fmla="*/ 0 h 3778250"/>
              <a:gd name="connsiteX0" fmla="*/ 0 w 9135381"/>
              <a:gd name="connsiteY0" fmla="*/ 0 h 3786876"/>
              <a:gd name="connsiteX1" fmla="*/ 9135381 w 9135381"/>
              <a:gd name="connsiteY1" fmla="*/ 8627 h 3786876"/>
              <a:gd name="connsiteX2" fmla="*/ 9135373 w 9135381"/>
              <a:gd name="connsiteY2" fmla="*/ 2191102 h 3786876"/>
              <a:gd name="connsiteX3" fmla="*/ 8289984 w 9135381"/>
              <a:gd name="connsiteY3" fmla="*/ 3786876 h 3786876"/>
              <a:gd name="connsiteX4" fmla="*/ 0 w 9135381"/>
              <a:gd name="connsiteY4" fmla="*/ 3778250 h 3786876"/>
              <a:gd name="connsiteX5" fmla="*/ 0 w 9135381"/>
              <a:gd name="connsiteY5" fmla="*/ 0 h 3786876"/>
              <a:gd name="connsiteX0" fmla="*/ 0 w 9143999"/>
              <a:gd name="connsiteY0" fmla="*/ 0 h 3786876"/>
              <a:gd name="connsiteX1" fmla="*/ 9135381 w 9143999"/>
              <a:gd name="connsiteY1" fmla="*/ 8627 h 3786876"/>
              <a:gd name="connsiteX2" fmla="*/ 9143999 w 9143999"/>
              <a:gd name="connsiteY2" fmla="*/ 2147970 h 3786876"/>
              <a:gd name="connsiteX3" fmla="*/ 8289984 w 9143999"/>
              <a:gd name="connsiteY3" fmla="*/ 3786876 h 3786876"/>
              <a:gd name="connsiteX4" fmla="*/ 0 w 9143999"/>
              <a:gd name="connsiteY4" fmla="*/ 3778250 h 3786876"/>
              <a:gd name="connsiteX5" fmla="*/ 0 w 9143999"/>
              <a:gd name="connsiteY5" fmla="*/ 0 h 3786876"/>
              <a:gd name="connsiteX0" fmla="*/ 0 w 9139334"/>
              <a:gd name="connsiteY0" fmla="*/ 0 h 3786876"/>
              <a:gd name="connsiteX1" fmla="*/ 9135381 w 9139334"/>
              <a:gd name="connsiteY1" fmla="*/ 8627 h 3786876"/>
              <a:gd name="connsiteX2" fmla="*/ 9139334 w 9139334"/>
              <a:gd name="connsiteY2" fmla="*/ 2199288 h 3786876"/>
              <a:gd name="connsiteX3" fmla="*/ 8289984 w 9139334"/>
              <a:gd name="connsiteY3" fmla="*/ 3786876 h 3786876"/>
              <a:gd name="connsiteX4" fmla="*/ 0 w 9139334"/>
              <a:gd name="connsiteY4" fmla="*/ 3778250 h 3786876"/>
              <a:gd name="connsiteX5" fmla="*/ 0 w 9139334"/>
              <a:gd name="connsiteY5" fmla="*/ 0 h 3786876"/>
              <a:gd name="connsiteX0" fmla="*/ 0 w 9140046"/>
              <a:gd name="connsiteY0" fmla="*/ 0 h 3786876"/>
              <a:gd name="connsiteX1" fmla="*/ 9140046 w 9140046"/>
              <a:gd name="connsiteY1" fmla="*/ 3962 h 3786876"/>
              <a:gd name="connsiteX2" fmla="*/ 9139334 w 9140046"/>
              <a:gd name="connsiteY2" fmla="*/ 2199288 h 3786876"/>
              <a:gd name="connsiteX3" fmla="*/ 8289984 w 9140046"/>
              <a:gd name="connsiteY3" fmla="*/ 3786876 h 3786876"/>
              <a:gd name="connsiteX4" fmla="*/ 0 w 9140046"/>
              <a:gd name="connsiteY4" fmla="*/ 3778250 h 3786876"/>
              <a:gd name="connsiteX5" fmla="*/ 0 w 9140046"/>
              <a:gd name="connsiteY5" fmla="*/ 0 h 3786876"/>
              <a:gd name="connsiteX0" fmla="*/ 0 w 9140046"/>
              <a:gd name="connsiteY0" fmla="*/ 0 h 3786876"/>
              <a:gd name="connsiteX1" fmla="*/ 9140046 w 9140046"/>
              <a:gd name="connsiteY1" fmla="*/ 3962 h 3786876"/>
              <a:gd name="connsiteX2" fmla="*/ 9139334 w 9140046"/>
              <a:gd name="connsiteY2" fmla="*/ 2199288 h 3786876"/>
              <a:gd name="connsiteX3" fmla="*/ 8289984 w 9140046"/>
              <a:gd name="connsiteY3" fmla="*/ 3786876 h 3786876"/>
              <a:gd name="connsiteX4" fmla="*/ 0 w 9140046"/>
              <a:gd name="connsiteY4" fmla="*/ 3778250 h 3786876"/>
              <a:gd name="connsiteX5" fmla="*/ 0 w 9140046"/>
              <a:gd name="connsiteY5" fmla="*/ 0 h 3786876"/>
              <a:gd name="connsiteX0" fmla="*/ 0 w 9140046"/>
              <a:gd name="connsiteY0" fmla="*/ 0 h 3787580"/>
              <a:gd name="connsiteX1" fmla="*/ 9140046 w 9140046"/>
              <a:gd name="connsiteY1" fmla="*/ 3962 h 3787580"/>
              <a:gd name="connsiteX2" fmla="*/ 9139334 w 9140046"/>
              <a:gd name="connsiteY2" fmla="*/ 2199288 h 3787580"/>
              <a:gd name="connsiteX3" fmla="*/ 8289984 w 9140046"/>
              <a:gd name="connsiteY3" fmla="*/ 3786876 h 3787580"/>
              <a:gd name="connsiteX4" fmla="*/ 0 w 9140046"/>
              <a:gd name="connsiteY4" fmla="*/ 3787580 h 3787580"/>
              <a:gd name="connsiteX5" fmla="*/ 0 w 9140046"/>
              <a:gd name="connsiteY5" fmla="*/ 0 h 3787580"/>
              <a:gd name="connsiteX0" fmla="*/ 0 w 9140046"/>
              <a:gd name="connsiteY0" fmla="*/ 0 h 3803303"/>
              <a:gd name="connsiteX1" fmla="*/ 9140046 w 9140046"/>
              <a:gd name="connsiteY1" fmla="*/ 3962 h 3803303"/>
              <a:gd name="connsiteX2" fmla="*/ 9139334 w 9140046"/>
              <a:gd name="connsiteY2" fmla="*/ 2199288 h 3803303"/>
              <a:gd name="connsiteX3" fmla="*/ 8268082 w 9140046"/>
              <a:gd name="connsiteY3" fmla="*/ 3803303 h 3803303"/>
              <a:gd name="connsiteX4" fmla="*/ 0 w 9140046"/>
              <a:gd name="connsiteY4" fmla="*/ 3787580 h 3803303"/>
              <a:gd name="connsiteX5" fmla="*/ 0 w 9140046"/>
              <a:gd name="connsiteY5" fmla="*/ 0 h 3803303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6902 w 9145522"/>
              <a:gd name="connsiteY0" fmla="*/ 3538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6902 w 9145522"/>
              <a:gd name="connsiteY5" fmla="*/ 3538 h 3810292"/>
              <a:gd name="connsiteX0" fmla="*/ 664 w 9146185"/>
              <a:gd name="connsiteY0" fmla="*/ 2139 h 3812343"/>
              <a:gd name="connsiteX1" fmla="*/ 9146185 w 9146185"/>
              <a:gd name="connsiteY1" fmla="*/ 2051 h 3812343"/>
              <a:gd name="connsiteX2" fmla="*/ 9139997 w 9146185"/>
              <a:gd name="connsiteY2" fmla="*/ 2208328 h 3812343"/>
              <a:gd name="connsiteX3" fmla="*/ 8268745 w 9146185"/>
              <a:gd name="connsiteY3" fmla="*/ 3812343 h 3812343"/>
              <a:gd name="connsiteX4" fmla="*/ 663 w 9146185"/>
              <a:gd name="connsiteY4" fmla="*/ 3796620 h 3812343"/>
              <a:gd name="connsiteX5" fmla="*/ 664 w 9146185"/>
              <a:gd name="connsiteY5" fmla="*/ 2139 h 3812343"/>
              <a:gd name="connsiteX0" fmla="*/ 664 w 9146185"/>
              <a:gd name="connsiteY0" fmla="*/ 2139 h 3796620"/>
              <a:gd name="connsiteX1" fmla="*/ 9146185 w 9146185"/>
              <a:gd name="connsiteY1" fmla="*/ 2051 h 3796620"/>
              <a:gd name="connsiteX2" fmla="*/ 9139997 w 9146185"/>
              <a:gd name="connsiteY2" fmla="*/ 2208328 h 3796620"/>
              <a:gd name="connsiteX3" fmla="*/ 8284620 w 9146185"/>
              <a:gd name="connsiteY3" fmla="*/ 3796468 h 3796620"/>
              <a:gd name="connsiteX4" fmla="*/ 663 w 9146185"/>
              <a:gd name="connsiteY4" fmla="*/ 3796620 h 3796620"/>
              <a:gd name="connsiteX5" fmla="*/ 664 w 9146185"/>
              <a:gd name="connsiteY5" fmla="*/ 2139 h 3796620"/>
              <a:gd name="connsiteX0" fmla="*/ 664 w 9146347"/>
              <a:gd name="connsiteY0" fmla="*/ 2139 h 3796620"/>
              <a:gd name="connsiteX1" fmla="*/ 9146185 w 9146347"/>
              <a:gd name="connsiteY1" fmla="*/ 2051 h 3796620"/>
              <a:gd name="connsiteX2" fmla="*/ 9146347 w 9146347"/>
              <a:gd name="connsiteY2" fmla="*/ 2189278 h 3796620"/>
              <a:gd name="connsiteX3" fmla="*/ 8284620 w 9146347"/>
              <a:gd name="connsiteY3" fmla="*/ 3796468 h 3796620"/>
              <a:gd name="connsiteX4" fmla="*/ 663 w 9146347"/>
              <a:gd name="connsiteY4" fmla="*/ 3796620 h 3796620"/>
              <a:gd name="connsiteX5" fmla="*/ 664 w 9146347"/>
              <a:gd name="connsiteY5" fmla="*/ 2139 h 3796620"/>
              <a:gd name="connsiteX0" fmla="*/ 664 w 9152535"/>
              <a:gd name="connsiteY0" fmla="*/ 6438 h 3800919"/>
              <a:gd name="connsiteX1" fmla="*/ 9152535 w 9152535"/>
              <a:gd name="connsiteY1" fmla="*/ 0 h 3800919"/>
              <a:gd name="connsiteX2" fmla="*/ 9146347 w 9152535"/>
              <a:gd name="connsiteY2" fmla="*/ 2193577 h 3800919"/>
              <a:gd name="connsiteX3" fmla="*/ 8284620 w 9152535"/>
              <a:gd name="connsiteY3" fmla="*/ 3800767 h 3800919"/>
              <a:gd name="connsiteX4" fmla="*/ 663 w 9152535"/>
              <a:gd name="connsiteY4" fmla="*/ 3800919 h 3800919"/>
              <a:gd name="connsiteX5" fmla="*/ 664 w 9152535"/>
              <a:gd name="connsiteY5" fmla="*/ 6438 h 38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2535" h="3800919">
                <a:moveTo>
                  <a:pt x="664" y="6438"/>
                </a:moveTo>
                <a:cubicBezTo>
                  <a:pt x="440543" y="657"/>
                  <a:pt x="6104028" y="2330"/>
                  <a:pt x="9152535" y="0"/>
                </a:cubicBezTo>
                <a:cubicBezTo>
                  <a:pt x="9152532" y="727492"/>
                  <a:pt x="9146350" y="1466085"/>
                  <a:pt x="9146347" y="2193577"/>
                </a:cubicBezTo>
                <a:lnTo>
                  <a:pt x="8284620" y="3800767"/>
                </a:lnTo>
                <a:lnTo>
                  <a:pt x="663" y="3800919"/>
                </a:lnTo>
                <a:cubicBezTo>
                  <a:pt x="2964" y="2537242"/>
                  <a:pt x="-1637" y="1270115"/>
                  <a:pt x="664" y="64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5DCB76-04D2-4E36-B552-02CE2EA3195D}"/>
              </a:ext>
            </a:extLst>
          </p:cNvPr>
          <p:cNvSpPr/>
          <p:nvPr userDrawn="1"/>
        </p:nvSpPr>
        <p:spPr bwMode="white">
          <a:xfrm>
            <a:off x="0" y="2921541"/>
            <a:ext cx="12192000" cy="3952672"/>
          </a:xfrm>
          <a:custGeom>
            <a:avLst/>
            <a:gdLst>
              <a:gd name="connsiteX0" fmla="*/ 9144000 w 9144000"/>
              <a:gd name="connsiteY0" fmla="*/ 0 h 2964504"/>
              <a:gd name="connsiteX1" fmla="*/ 9144000 w 9144000"/>
              <a:gd name="connsiteY1" fmla="*/ 1592904 h 2964504"/>
              <a:gd name="connsiteX2" fmla="*/ 9144000 w 9144000"/>
              <a:gd name="connsiteY2" fmla="*/ 2964504 h 2964504"/>
              <a:gd name="connsiteX3" fmla="*/ 0 w 9144000"/>
              <a:gd name="connsiteY3" fmla="*/ 2964504 h 2964504"/>
              <a:gd name="connsiteX4" fmla="*/ 0 w 9144000"/>
              <a:gd name="connsiteY4" fmla="*/ 1592904 h 2964504"/>
              <a:gd name="connsiteX5" fmla="*/ 8287966 w 9144000"/>
              <a:gd name="connsiteY5" fmla="*/ 1592904 h 29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964504">
                <a:moveTo>
                  <a:pt x="9144000" y="0"/>
                </a:moveTo>
                <a:lnTo>
                  <a:pt x="9144000" y="1592904"/>
                </a:lnTo>
                <a:lnTo>
                  <a:pt x="9144000" y="2964504"/>
                </a:lnTo>
                <a:lnTo>
                  <a:pt x="0" y="2964504"/>
                </a:lnTo>
                <a:lnTo>
                  <a:pt x="0" y="1592904"/>
                </a:lnTo>
                <a:lnTo>
                  <a:pt x="8287966" y="15929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DE239AE-A166-7445-97DE-DC95949F4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4389" y="5573769"/>
            <a:ext cx="5684703" cy="397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C4048-A3FE-0042-BDFC-5A69E377A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5418" y="5971117"/>
            <a:ext cx="5683249" cy="3973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rgbClr val="A2AAAD"/>
                </a:solidFill>
              </a:defRPr>
            </a:lvl1pPr>
          </a:lstStyle>
          <a:p>
            <a:pPr lvl="0"/>
            <a:r>
              <a:rPr lang="en-US"/>
              <a:t>Presenter Name / Position Title / Date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3F0F1E-6B3C-3A42-AD5D-0B51DA61F732}"/>
              </a:ext>
            </a:extLst>
          </p:cNvPr>
          <p:cNvGrpSpPr/>
          <p:nvPr userDrawn="1"/>
        </p:nvGrpSpPr>
        <p:grpSpPr>
          <a:xfrm>
            <a:off x="859814" y="5746950"/>
            <a:ext cx="1826780" cy="374781"/>
            <a:chOff x="3587766" y="2914650"/>
            <a:chExt cx="5014294" cy="102873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195D12F-9F4D-A14A-A38A-EE413B21A057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0358F6A-9EF3-8142-8BB6-29FB774C65C2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8FAFA95-01AD-1142-881D-87F892486586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CA88511-D8DA-634F-8DA1-E2700B6C6B82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4F48305-4B8B-F445-8E1D-AA20A5C6D4B4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11D4AD2-055C-A042-BBC5-2BA8B3841432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5072605-2BE2-E643-9A0C-B46648B05648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94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9C9CD3D-6606-3247-9DD3-84FA12F8EB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56639-CEE1-DE4A-BFE9-CDFCB01F0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58112"/>
            <a:ext cx="3628883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8153D8-FD9B-7F42-B39C-2E09445B9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3307" y="1658112"/>
            <a:ext cx="3628883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175344-7508-264B-B0DE-B2F07ECBB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4467" y="1658112"/>
            <a:ext cx="3628883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6C22F-9089-2B45-9996-13E397D5C172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D7B608D-C03C-B841-8A14-AB6849798A4A}"/>
                </a:ext>
              </a:extLst>
            </p:cNvPr>
            <p:cNvSpPr/>
            <p:nvPr/>
          </p:nvSpPr>
          <p:spPr>
            <a:xfrm>
              <a:off x="3587766" y="2914650"/>
              <a:ext cx="1172608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D2BE421-1B5B-FB41-96BE-D4B069BC00A3}"/>
                </a:ext>
              </a:extLst>
            </p:cNvPr>
            <p:cNvSpPr/>
            <p:nvPr/>
          </p:nvSpPr>
          <p:spPr>
            <a:xfrm>
              <a:off x="5056908" y="3086101"/>
              <a:ext cx="718113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D8897AD-68E9-574C-940E-6DC98E66C2D5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2AFD8C4-3D48-4648-A13C-0D775E749F1E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8A97712-7EF1-764B-8543-77DD57AD0420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3FAA43-EF89-0946-93FB-8D7402C8ACE5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7AEEFF4-E7C5-7D41-8D87-6DEFB9EB5E5D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325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56639-CEE1-DE4A-BFE9-CDFCB01F0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316737"/>
            <a:ext cx="3628883" cy="4560900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8153D8-FD9B-7F42-B39C-2E09445B9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3307" y="1316737"/>
            <a:ext cx="3628883" cy="4560900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175344-7508-264B-B0DE-B2F07ECBB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4467" y="1316737"/>
            <a:ext cx="3628883" cy="4560900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E109-BD7F-2C49-AC3A-4434FD4EB9BD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00EDBB8-4E7D-234C-8C56-25B5F553B4F0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8A3296-5956-D443-8EBD-B80CA75C296D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F7D6163-599A-2A48-A41F-14E0976E6D78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7E27B9-1743-6643-81BD-4EDC2A7AEF1D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AD9D7DE-6638-F346-A246-717AFC385E9E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E1CF5D-9F43-5647-8724-510AC51A78EC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0BB7F08-7FAD-3041-B9AD-135D194B2EC0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850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9C9CD3D-6606-3247-9DD3-84FA12F8EB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56639-CEE1-DE4A-BFE9-CDFCB01F0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658112"/>
            <a:ext cx="2646529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175344-7508-264B-B0DE-B2F07ECBB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618" y="1658112"/>
            <a:ext cx="2646529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8153D8-FD9B-7F42-B39C-2E09445B9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9854" y="1658112"/>
            <a:ext cx="2646529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F6891CE-A849-E54F-8F84-2C8C046B42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5872" y="1658112"/>
            <a:ext cx="2646529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133C7A-0BA4-DB4F-A6D9-F6E4294DA95E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7D51ED7-3A0E-3742-820C-1261AB9927A8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EBA595F-2B80-DA47-ACDF-316B49835F72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28BEF82-2527-4A49-B3B1-69EB5AD1A3FD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F18909A-08DC-C74E-9E4B-DBF6902F1B7B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D3989C7-7876-F042-A014-B2BA3BDC624B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F8A2C8-9770-A541-BC83-7D1736E719B0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8E80EC-4389-3647-9D01-CC26309E6048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34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56639-CEE1-DE4A-BFE9-CDFCB01F0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316737"/>
            <a:ext cx="2646529" cy="4624225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175344-7508-264B-B0DE-B2F07ECBB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618" y="1316737"/>
            <a:ext cx="2646529" cy="4624225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8153D8-FD9B-7F42-B39C-2E09445B9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9854" y="1316737"/>
            <a:ext cx="2646529" cy="4624225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F6891CE-A849-E54F-8F84-2C8C046B42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5872" y="1316737"/>
            <a:ext cx="2646529" cy="4624225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FD7DB-5522-9C4A-B2F8-748E160D4B30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C4CF2A2-9BCB-6F4E-929E-2A49AA138C11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B3A4E0-83F9-C743-951E-C386092729B8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2D0041-B691-7246-844A-ED3EDBB89509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DF3924-6339-FB46-9C1F-A9FADD054CF5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CC9ECCE-82A2-284A-9310-AD7B945410E8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B062B3-9DC7-944B-885A-51EE72136BA9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E89497-8250-0F43-8311-90E45B8E8D6E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469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B7166F-ABC9-EC49-AF1C-D0B7AA167A1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56639-CEE1-DE4A-BFE9-CDFCB01F0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1658113"/>
            <a:ext cx="2127917" cy="4201327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175344-7508-264B-B0DE-B2F07ECBB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822" y="1658113"/>
            <a:ext cx="2127917" cy="4201327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8153D8-FD9B-7F42-B39C-2E09445B9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042" y="1658113"/>
            <a:ext cx="2127917" cy="4201327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B61C09B-19E4-3B49-85B6-F6DEC8059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3261" y="1658113"/>
            <a:ext cx="2127917" cy="4201327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F6891CE-A849-E54F-8F84-2C8C046B42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4482" y="1658113"/>
            <a:ext cx="2127917" cy="4201327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A5C602-869C-CF4B-8B9B-1E5B1FFD5D8E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B16BC0-E1F5-0C4F-9AA2-9FB27663E118}"/>
                </a:ext>
              </a:extLst>
            </p:cNvPr>
            <p:cNvSpPr/>
            <p:nvPr/>
          </p:nvSpPr>
          <p:spPr>
            <a:xfrm>
              <a:off x="3587766" y="2914650"/>
              <a:ext cx="1172608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093396B-ACE5-3D46-BC75-4110B2855E7E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0C82694-AF96-7648-9340-5E7ACB391EA9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9A41ADF-9BFE-A04E-9A1F-BCC327982052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07BD33A-34C9-7643-8066-612CFFADCC83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601793-1AC8-1B4C-8322-D7EF7EAD50E9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78220-F3AF-DD4D-8AD5-B4B3FB08097F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65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F72-68A7-AB40-8EF3-50CFAFC5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1D4B4-AFD9-814F-A73A-007B07B42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3536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0BC602D-C8BD-FE4C-84A6-4EA5E5AC9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1316737"/>
            <a:ext cx="2127917" cy="4670081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7A7304F-390E-894C-93AB-7B71CCB3F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822" y="1316737"/>
            <a:ext cx="2127917" cy="4670081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49BAE77-20EA-BB4B-8E7A-B166F9F8F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042" y="1316737"/>
            <a:ext cx="2127917" cy="4670081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861A65-D22B-A447-B658-391D5BD9F1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3261" y="1316737"/>
            <a:ext cx="2127917" cy="4670081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5CE7073-18BC-184A-A04C-AA287F75E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4482" y="1316737"/>
            <a:ext cx="2127917" cy="4670081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67">
                <a:latin typeface="+mn-lt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882E4F-DF1A-6D41-8E48-162776BD7FCC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832204-460A-4F42-81FB-79A524EF29AB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F809842-EB16-D44C-9CFC-CD327C1EFCFF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7CAD7CA-38CD-B541-9092-1FD044E90AAF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DB4DB83-9EED-304E-A645-A8D41EFE3440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5171AE3-8755-7448-A165-196D0B77B144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33635BF-10A9-6D4E-9C83-EA44C1878383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87BBFC4-C57A-854A-98E3-41DE92EA8A57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99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96E259A-6806-E348-9D9E-182C1F00EB8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6A264D-6497-7F40-B13B-FBDDCAF57A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58112"/>
            <a:ext cx="5726545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8525" y="1899872"/>
            <a:ext cx="4935401" cy="37429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54A42-1DAE-1440-9631-83374A3A0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3DD5B0-C983-8A4A-9165-E091CDA3C463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94F1900-5B18-5F46-B165-16F6BD4FACE5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FDFCF0C-5675-BA4C-A69D-48E8FC6B8678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D380945-2C31-6848-B5CC-CD50FB85B9A4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E8B7FE1-2E3E-EB4A-B39D-4AFC750BCED8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E20D74-5F80-F74B-B09F-4E78CA994CA7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A64C81A-E608-5848-952D-A6FCC6F304EC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D7D0C7-85C9-F04D-A651-A82CC414B7F0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071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" y="0"/>
            <a:ext cx="5338659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770" y="1139816"/>
            <a:ext cx="5701389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F046F7-B78E-154D-BBB0-E3BD7BCA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770" y="1600741"/>
            <a:ext cx="5701389" cy="1828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0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B0BD191-5EE5-4889-BF21-A792D1BEB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6619" y="3960238"/>
            <a:ext cx="3332599" cy="28977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B049C478-FE0B-4EEE-9814-6C973E99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0755" y="3960238"/>
            <a:ext cx="3332599" cy="28977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EFD72E2-88BB-AB4D-AA79-9063E8772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3341" y="-1577"/>
            <a:ext cx="5338659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5701389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F046F7-B78E-154D-BBB0-E3BD7BCA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5" y="1392137"/>
            <a:ext cx="5701389" cy="734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0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8205E1-4C73-4B28-965B-FE1B58C55D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75" y="2249759"/>
            <a:ext cx="5701389" cy="2955620"/>
          </a:xfrm>
          <a:prstGeom prst="rect">
            <a:avLst/>
          </a:prstGeom>
        </p:spPr>
        <p:txBody>
          <a:bodyPr vert="horz" lIns="91440" tIns="45720" rIns="91440" bIns="45720" numCol="2" spcCol="182880" rtlCol="0">
            <a:noAutofit/>
          </a:bodyPr>
          <a:lstStyle>
            <a:lvl1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8B536AC-96E9-9A4B-B205-245D6B459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- 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65B83EB-A9EA-2747-A4A2-B9D1F9F0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6243741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F046F7-B78E-154D-BBB0-E3BD7BCA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5" y="1392137"/>
            <a:ext cx="5701389" cy="734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0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8205E1-4C73-4B28-965B-FE1B58C55D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75" y="2249759"/>
            <a:ext cx="5701389" cy="2955620"/>
          </a:xfrm>
          <a:prstGeom prst="rect">
            <a:avLst/>
          </a:prstGeom>
        </p:spPr>
        <p:txBody>
          <a:bodyPr vert="horz" lIns="91440" tIns="45720" rIns="91440" bIns="45720" numCol="2" spcCol="182880" rtlCol="0">
            <a:noAutofit/>
          </a:bodyPr>
          <a:lstStyle>
            <a:lvl1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3341" y="0"/>
            <a:ext cx="5338659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99BF929-3ED7-4B2E-9523-4AA52CEE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3341" y="3472171"/>
            <a:ext cx="5338659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E94CF13-6190-4A4A-BA18-CBE8AE982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ir Title+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39F54-36A3-2E46-90BB-66C0206DA4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14" y="-8469"/>
            <a:ext cx="12203380" cy="5067892"/>
          </a:xfrm>
          <a:custGeom>
            <a:avLst/>
            <a:gdLst>
              <a:gd name="connsiteX0" fmla="*/ 0 w 9144000"/>
              <a:gd name="connsiteY0" fmla="*/ 0 h 3778250"/>
              <a:gd name="connsiteX1" fmla="*/ 8514279 w 9144000"/>
              <a:gd name="connsiteY1" fmla="*/ 0 h 3778250"/>
              <a:gd name="connsiteX2" fmla="*/ 9144000 w 9144000"/>
              <a:gd name="connsiteY2" fmla="*/ 629721 h 3778250"/>
              <a:gd name="connsiteX3" fmla="*/ 9144000 w 9144000"/>
              <a:gd name="connsiteY3" fmla="*/ 3778250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44000"/>
              <a:gd name="connsiteY0" fmla="*/ 0 h 3778250"/>
              <a:gd name="connsiteX1" fmla="*/ 9135381 w 9144000"/>
              <a:gd name="connsiteY1" fmla="*/ 8627 h 3778250"/>
              <a:gd name="connsiteX2" fmla="*/ 9144000 w 9144000"/>
              <a:gd name="connsiteY2" fmla="*/ 629721 h 3778250"/>
              <a:gd name="connsiteX3" fmla="*/ 9144000 w 9144000"/>
              <a:gd name="connsiteY3" fmla="*/ 3778250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44000"/>
              <a:gd name="connsiteY0" fmla="*/ 0 h 3778250"/>
              <a:gd name="connsiteX1" fmla="*/ 9135381 w 9144000"/>
              <a:gd name="connsiteY1" fmla="*/ 8627 h 3778250"/>
              <a:gd name="connsiteX2" fmla="*/ 9144000 w 9144000"/>
              <a:gd name="connsiteY2" fmla="*/ 629721 h 3778250"/>
              <a:gd name="connsiteX3" fmla="*/ 7867290 w 9144000"/>
              <a:gd name="connsiteY3" fmla="*/ 3752371 h 3778250"/>
              <a:gd name="connsiteX4" fmla="*/ 0 w 9144000"/>
              <a:gd name="connsiteY4" fmla="*/ 3778250 h 3778250"/>
              <a:gd name="connsiteX5" fmla="*/ 0 w 9144000"/>
              <a:gd name="connsiteY5" fmla="*/ 0 h 3778250"/>
              <a:gd name="connsiteX0" fmla="*/ 0 w 9135381"/>
              <a:gd name="connsiteY0" fmla="*/ 0 h 3778250"/>
              <a:gd name="connsiteX1" fmla="*/ 9135381 w 9135381"/>
              <a:gd name="connsiteY1" fmla="*/ 8627 h 3778250"/>
              <a:gd name="connsiteX2" fmla="*/ 9135373 w 9135381"/>
              <a:gd name="connsiteY2" fmla="*/ 2191102 h 3778250"/>
              <a:gd name="connsiteX3" fmla="*/ 7867290 w 9135381"/>
              <a:gd name="connsiteY3" fmla="*/ 3752371 h 3778250"/>
              <a:gd name="connsiteX4" fmla="*/ 0 w 9135381"/>
              <a:gd name="connsiteY4" fmla="*/ 3778250 h 3778250"/>
              <a:gd name="connsiteX5" fmla="*/ 0 w 9135381"/>
              <a:gd name="connsiteY5" fmla="*/ 0 h 3778250"/>
              <a:gd name="connsiteX0" fmla="*/ 0 w 9135381"/>
              <a:gd name="connsiteY0" fmla="*/ 0 h 3786876"/>
              <a:gd name="connsiteX1" fmla="*/ 9135381 w 9135381"/>
              <a:gd name="connsiteY1" fmla="*/ 8627 h 3786876"/>
              <a:gd name="connsiteX2" fmla="*/ 9135373 w 9135381"/>
              <a:gd name="connsiteY2" fmla="*/ 2191102 h 3786876"/>
              <a:gd name="connsiteX3" fmla="*/ 8289984 w 9135381"/>
              <a:gd name="connsiteY3" fmla="*/ 3786876 h 3786876"/>
              <a:gd name="connsiteX4" fmla="*/ 0 w 9135381"/>
              <a:gd name="connsiteY4" fmla="*/ 3778250 h 3786876"/>
              <a:gd name="connsiteX5" fmla="*/ 0 w 9135381"/>
              <a:gd name="connsiteY5" fmla="*/ 0 h 3786876"/>
              <a:gd name="connsiteX0" fmla="*/ 0 w 9143999"/>
              <a:gd name="connsiteY0" fmla="*/ 0 h 3786876"/>
              <a:gd name="connsiteX1" fmla="*/ 9135381 w 9143999"/>
              <a:gd name="connsiteY1" fmla="*/ 8627 h 3786876"/>
              <a:gd name="connsiteX2" fmla="*/ 9143999 w 9143999"/>
              <a:gd name="connsiteY2" fmla="*/ 2147970 h 3786876"/>
              <a:gd name="connsiteX3" fmla="*/ 8289984 w 9143999"/>
              <a:gd name="connsiteY3" fmla="*/ 3786876 h 3786876"/>
              <a:gd name="connsiteX4" fmla="*/ 0 w 9143999"/>
              <a:gd name="connsiteY4" fmla="*/ 3778250 h 3786876"/>
              <a:gd name="connsiteX5" fmla="*/ 0 w 9143999"/>
              <a:gd name="connsiteY5" fmla="*/ 0 h 3786876"/>
              <a:gd name="connsiteX0" fmla="*/ 0 w 9139334"/>
              <a:gd name="connsiteY0" fmla="*/ 0 h 3786876"/>
              <a:gd name="connsiteX1" fmla="*/ 9135381 w 9139334"/>
              <a:gd name="connsiteY1" fmla="*/ 8627 h 3786876"/>
              <a:gd name="connsiteX2" fmla="*/ 9139334 w 9139334"/>
              <a:gd name="connsiteY2" fmla="*/ 2199288 h 3786876"/>
              <a:gd name="connsiteX3" fmla="*/ 8289984 w 9139334"/>
              <a:gd name="connsiteY3" fmla="*/ 3786876 h 3786876"/>
              <a:gd name="connsiteX4" fmla="*/ 0 w 9139334"/>
              <a:gd name="connsiteY4" fmla="*/ 3778250 h 3786876"/>
              <a:gd name="connsiteX5" fmla="*/ 0 w 9139334"/>
              <a:gd name="connsiteY5" fmla="*/ 0 h 3786876"/>
              <a:gd name="connsiteX0" fmla="*/ 0 w 9140046"/>
              <a:gd name="connsiteY0" fmla="*/ 0 h 3786876"/>
              <a:gd name="connsiteX1" fmla="*/ 9140046 w 9140046"/>
              <a:gd name="connsiteY1" fmla="*/ 3962 h 3786876"/>
              <a:gd name="connsiteX2" fmla="*/ 9139334 w 9140046"/>
              <a:gd name="connsiteY2" fmla="*/ 2199288 h 3786876"/>
              <a:gd name="connsiteX3" fmla="*/ 8289984 w 9140046"/>
              <a:gd name="connsiteY3" fmla="*/ 3786876 h 3786876"/>
              <a:gd name="connsiteX4" fmla="*/ 0 w 9140046"/>
              <a:gd name="connsiteY4" fmla="*/ 3778250 h 3786876"/>
              <a:gd name="connsiteX5" fmla="*/ 0 w 9140046"/>
              <a:gd name="connsiteY5" fmla="*/ 0 h 3786876"/>
              <a:gd name="connsiteX0" fmla="*/ 0 w 9140046"/>
              <a:gd name="connsiteY0" fmla="*/ 0 h 3786876"/>
              <a:gd name="connsiteX1" fmla="*/ 9140046 w 9140046"/>
              <a:gd name="connsiteY1" fmla="*/ 3962 h 3786876"/>
              <a:gd name="connsiteX2" fmla="*/ 9139334 w 9140046"/>
              <a:gd name="connsiteY2" fmla="*/ 2199288 h 3786876"/>
              <a:gd name="connsiteX3" fmla="*/ 8289984 w 9140046"/>
              <a:gd name="connsiteY3" fmla="*/ 3786876 h 3786876"/>
              <a:gd name="connsiteX4" fmla="*/ 0 w 9140046"/>
              <a:gd name="connsiteY4" fmla="*/ 3778250 h 3786876"/>
              <a:gd name="connsiteX5" fmla="*/ 0 w 9140046"/>
              <a:gd name="connsiteY5" fmla="*/ 0 h 3786876"/>
              <a:gd name="connsiteX0" fmla="*/ 0 w 9140046"/>
              <a:gd name="connsiteY0" fmla="*/ 0 h 3787580"/>
              <a:gd name="connsiteX1" fmla="*/ 9140046 w 9140046"/>
              <a:gd name="connsiteY1" fmla="*/ 3962 h 3787580"/>
              <a:gd name="connsiteX2" fmla="*/ 9139334 w 9140046"/>
              <a:gd name="connsiteY2" fmla="*/ 2199288 h 3787580"/>
              <a:gd name="connsiteX3" fmla="*/ 8289984 w 9140046"/>
              <a:gd name="connsiteY3" fmla="*/ 3786876 h 3787580"/>
              <a:gd name="connsiteX4" fmla="*/ 0 w 9140046"/>
              <a:gd name="connsiteY4" fmla="*/ 3787580 h 3787580"/>
              <a:gd name="connsiteX5" fmla="*/ 0 w 9140046"/>
              <a:gd name="connsiteY5" fmla="*/ 0 h 3787580"/>
              <a:gd name="connsiteX0" fmla="*/ 0 w 9140046"/>
              <a:gd name="connsiteY0" fmla="*/ 0 h 3803303"/>
              <a:gd name="connsiteX1" fmla="*/ 9140046 w 9140046"/>
              <a:gd name="connsiteY1" fmla="*/ 3962 h 3803303"/>
              <a:gd name="connsiteX2" fmla="*/ 9139334 w 9140046"/>
              <a:gd name="connsiteY2" fmla="*/ 2199288 h 3803303"/>
              <a:gd name="connsiteX3" fmla="*/ 8268082 w 9140046"/>
              <a:gd name="connsiteY3" fmla="*/ 3803303 h 3803303"/>
              <a:gd name="connsiteX4" fmla="*/ 0 w 9140046"/>
              <a:gd name="connsiteY4" fmla="*/ 3787580 h 3803303"/>
              <a:gd name="connsiteX5" fmla="*/ 0 w 9140046"/>
              <a:gd name="connsiteY5" fmla="*/ 0 h 3803303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0 w 9145522"/>
              <a:gd name="connsiteY0" fmla="*/ 6989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0 w 9145522"/>
              <a:gd name="connsiteY5" fmla="*/ 6989 h 3810292"/>
              <a:gd name="connsiteX0" fmla="*/ 6902 w 9145522"/>
              <a:gd name="connsiteY0" fmla="*/ 3538 h 3810292"/>
              <a:gd name="connsiteX1" fmla="*/ 9145522 w 9145522"/>
              <a:gd name="connsiteY1" fmla="*/ 0 h 3810292"/>
              <a:gd name="connsiteX2" fmla="*/ 9139334 w 9145522"/>
              <a:gd name="connsiteY2" fmla="*/ 2206277 h 3810292"/>
              <a:gd name="connsiteX3" fmla="*/ 8268082 w 9145522"/>
              <a:gd name="connsiteY3" fmla="*/ 3810292 h 3810292"/>
              <a:gd name="connsiteX4" fmla="*/ 0 w 9145522"/>
              <a:gd name="connsiteY4" fmla="*/ 3794569 h 3810292"/>
              <a:gd name="connsiteX5" fmla="*/ 6902 w 9145522"/>
              <a:gd name="connsiteY5" fmla="*/ 3538 h 3810292"/>
              <a:gd name="connsiteX0" fmla="*/ 664 w 9146185"/>
              <a:gd name="connsiteY0" fmla="*/ 2139 h 3812343"/>
              <a:gd name="connsiteX1" fmla="*/ 9146185 w 9146185"/>
              <a:gd name="connsiteY1" fmla="*/ 2051 h 3812343"/>
              <a:gd name="connsiteX2" fmla="*/ 9139997 w 9146185"/>
              <a:gd name="connsiteY2" fmla="*/ 2208328 h 3812343"/>
              <a:gd name="connsiteX3" fmla="*/ 8268745 w 9146185"/>
              <a:gd name="connsiteY3" fmla="*/ 3812343 h 3812343"/>
              <a:gd name="connsiteX4" fmla="*/ 663 w 9146185"/>
              <a:gd name="connsiteY4" fmla="*/ 3796620 h 3812343"/>
              <a:gd name="connsiteX5" fmla="*/ 664 w 9146185"/>
              <a:gd name="connsiteY5" fmla="*/ 2139 h 3812343"/>
              <a:gd name="connsiteX0" fmla="*/ 664 w 9146185"/>
              <a:gd name="connsiteY0" fmla="*/ 2139 h 3796620"/>
              <a:gd name="connsiteX1" fmla="*/ 9146185 w 9146185"/>
              <a:gd name="connsiteY1" fmla="*/ 2051 h 3796620"/>
              <a:gd name="connsiteX2" fmla="*/ 9139997 w 9146185"/>
              <a:gd name="connsiteY2" fmla="*/ 2208328 h 3796620"/>
              <a:gd name="connsiteX3" fmla="*/ 8284620 w 9146185"/>
              <a:gd name="connsiteY3" fmla="*/ 3796468 h 3796620"/>
              <a:gd name="connsiteX4" fmla="*/ 663 w 9146185"/>
              <a:gd name="connsiteY4" fmla="*/ 3796620 h 3796620"/>
              <a:gd name="connsiteX5" fmla="*/ 664 w 9146185"/>
              <a:gd name="connsiteY5" fmla="*/ 2139 h 3796620"/>
              <a:gd name="connsiteX0" fmla="*/ 664 w 9146347"/>
              <a:gd name="connsiteY0" fmla="*/ 2139 h 3796620"/>
              <a:gd name="connsiteX1" fmla="*/ 9146185 w 9146347"/>
              <a:gd name="connsiteY1" fmla="*/ 2051 h 3796620"/>
              <a:gd name="connsiteX2" fmla="*/ 9146347 w 9146347"/>
              <a:gd name="connsiteY2" fmla="*/ 2189278 h 3796620"/>
              <a:gd name="connsiteX3" fmla="*/ 8284620 w 9146347"/>
              <a:gd name="connsiteY3" fmla="*/ 3796468 h 3796620"/>
              <a:gd name="connsiteX4" fmla="*/ 663 w 9146347"/>
              <a:gd name="connsiteY4" fmla="*/ 3796620 h 3796620"/>
              <a:gd name="connsiteX5" fmla="*/ 664 w 9146347"/>
              <a:gd name="connsiteY5" fmla="*/ 2139 h 3796620"/>
              <a:gd name="connsiteX0" fmla="*/ 664 w 9152535"/>
              <a:gd name="connsiteY0" fmla="*/ 6438 h 3800919"/>
              <a:gd name="connsiteX1" fmla="*/ 9152535 w 9152535"/>
              <a:gd name="connsiteY1" fmla="*/ 0 h 3800919"/>
              <a:gd name="connsiteX2" fmla="*/ 9146347 w 9152535"/>
              <a:gd name="connsiteY2" fmla="*/ 2193577 h 3800919"/>
              <a:gd name="connsiteX3" fmla="*/ 8284620 w 9152535"/>
              <a:gd name="connsiteY3" fmla="*/ 3800767 h 3800919"/>
              <a:gd name="connsiteX4" fmla="*/ 663 w 9152535"/>
              <a:gd name="connsiteY4" fmla="*/ 3800919 h 3800919"/>
              <a:gd name="connsiteX5" fmla="*/ 664 w 9152535"/>
              <a:gd name="connsiteY5" fmla="*/ 6438 h 38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2535" h="3800919">
                <a:moveTo>
                  <a:pt x="664" y="6438"/>
                </a:moveTo>
                <a:cubicBezTo>
                  <a:pt x="440543" y="657"/>
                  <a:pt x="6104028" y="2330"/>
                  <a:pt x="9152535" y="0"/>
                </a:cubicBezTo>
                <a:cubicBezTo>
                  <a:pt x="9152532" y="727492"/>
                  <a:pt x="9146350" y="1466085"/>
                  <a:pt x="9146347" y="2193577"/>
                </a:cubicBezTo>
                <a:lnTo>
                  <a:pt x="8284620" y="3800767"/>
                </a:lnTo>
                <a:lnTo>
                  <a:pt x="663" y="3800919"/>
                </a:lnTo>
                <a:cubicBezTo>
                  <a:pt x="2964" y="2537242"/>
                  <a:pt x="-1637" y="1270115"/>
                  <a:pt x="664" y="64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5DCB76-04D2-4E36-B552-02CE2EA3195D}"/>
              </a:ext>
            </a:extLst>
          </p:cNvPr>
          <p:cNvSpPr/>
          <p:nvPr userDrawn="1"/>
        </p:nvSpPr>
        <p:spPr bwMode="white">
          <a:xfrm>
            <a:off x="0" y="2905328"/>
            <a:ext cx="12192000" cy="3952672"/>
          </a:xfrm>
          <a:custGeom>
            <a:avLst/>
            <a:gdLst>
              <a:gd name="connsiteX0" fmla="*/ 9144000 w 9144000"/>
              <a:gd name="connsiteY0" fmla="*/ 0 h 2964504"/>
              <a:gd name="connsiteX1" fmla="*/ 9144000 w 9144000"/>
              <a:gd name="connsiteY1" fmla="*/ 1592904 h 2964504"/>
              <a:gd name="connsiteX2" fmla="*/ 9144000 w 9144000"/>
              <a:gd name="connsiteY2" fmla="*/ 2964504 h 2964504"/>
              <a:gd name="connsiteX3" fmla="*/ 0 w 9144000"/>
              <a:gd name="connsiteY3" fmla="*/ 2964504 h 2964504"/>
              <a:gd name="connsiteX4" fmla="*/ 0 w 9144000"/>
              <a:gd name="connsiteY4" fmla="*/ 1592904 h 2964504"/>
              <a:gd name="connsiteX5" fmla="*/ 8287966 w 9144000"/>
              <a:gd name="connsiteY5" fmla="*/ 1592904 h 29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964504">
                <a:moveTo>
                  <a:pt x="9144000" y="0"/>
                </a:moveTo>
                <a:lnTo>
                  <a:pt x="9144000" y="1592904"/>
                </a:lnTo>
                <a:lnTo>
                  <a:pt x="9144000" y="2964504"/>
                </a:lnTo>
                <a:lnTo>
                  <a:pt x="0" y="2964504"/>
                </a:lnTo>
                <a:lnTo>
                  <a:pt x="0" y="1592904"/>
                </a:lnTo>
                <a:lnTo>
                  <a:pt x="8287966" y="15929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DE239AE-A166-7445-97DE-DC95949F4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4389" y="5370567"/>
            <a:ext cx="5684703" cy="397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C4048-A3FE-0042-BDFC-5A69E377A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5418" y="6246891"/>
            <a:ext cx="5683249" cy="3973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rgbClr val="A2AAAD"/>
                </a:solidFill>
              </a:defRPr>
            </a:lvl1pPr>
          </a:lstStyle>
          <a:p>
            <a:pPr lvl="0"/>
            <a:r>
              <a:rPr lang="en-US"/>
              <a:t>Presenter Name / Position Title / Date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72E3F3-5F9B-EC49-9C01-595B9DB7266D}"/>
              </a:ext>
            </a:extLst>
          </p:cNvPr>
          <p:cNvSpPr txBox="1">
            <a:spLocks/>
          </p:cNvSpPr>
          <p:nvPr userDrawn="1"/>
        </p:nvSpPr>
        <p:spPr>
          <a:xfrm>
            <a:off x="3544389" y="5791483"/>
            <a:ext cx="5684703" cy="39730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67" b="0">
                <a:solidFill>
                  <a:schemeClr val="bg2"/>
                </a:solidFill>
              </a:rPr>
              <a:t>CLICK TO ADD optional PRESENTATION </a:t>
            </a:r>
            <a:r>
              <a:rPr lang="en-US" sz="1467" b="0" err="1">
                <a:solidFill>
                  <a:schemeClr val="bg2"/>
                </a:solidFill>
              </a:rPr>
              <a:t>subTITLE</a:t>
            </a:r>
            <a:endParaRPr lang="en-US" sz="1467" b="0">
              <a:solidFill>
                <a:schemeClr val="bg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3BF096-9A9C-B045-BF80-DB7D77DBC167}"/>
              </a:ext>
            </a:extLst>
          </p:cNvPr>
          <p:cNvGrpSpPr/>
          <p:nvPr userDrawn="1"/>
        </p:nvGrpSpPr>
        <p:grpSpPr>
          <a:xfrm>
            <a:off x="859814" y="5746950"/>
            <a:ext cx="1826780" cy="374781"/>
            <a:chOff x="3587766" y="2914650"/>
            <a:chExt cx="5014294" cy="102873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36D99E0-FD06-184B-917C-BA1721F91459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8D1B04B-A449-0A4D-B011-5CEA82F23408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F30A62C-5168-F44D-96A4-EF04EFEC6DC4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CB4D92-3A86-BA40-9786-0112A4803983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105BCFA-DF0E-DE4E-9E79-ABFB46606469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F7D1D7A-9BBA-0E40-B432-63EA096C9730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7208DF-936A-5A4F-AFFE-32D39E1AB625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756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- 2 ve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3341" y="0"/>
            <a:ext cx="262128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5701389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F046F7-B78E-154D-BBB0-E3BD7BCA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5" y="1392137"/>
            <a:ext cx="5701389" cy="734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0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8205E1-4C73-4B28-965B-FE1B58C55D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75" y="2249759"/>
            <a:ext cx="5701389" cy="2955620"/>
          </a:xfrm>
          <a:prstGeom prst="rect">
            <a:avLst/>
          </a:prstGeom>
        </p:spPr>
        <p:txBody>
          <a:bodyPr vert="horz" lIns="91440" tIns="45720" rIns="91440" bIns="45720" numCol="2" spcCol="182880" rtlCol="0">
            <a:noAutofit/>
          </a:bodyPr>
          <a:lstStyle>
            <a:lvl1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99BF929-3ED7-4B2E-9523-4AA52CEE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7976" y="1"/>
            <a:ext cx="2633472" cy="6858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660CB4B-7BE0-544C-B4DE-DDF22AE1E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3341" y="0"/>
            <a:ext cx="2621280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5701389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F046F7-B78E-154D-BBB0-E3BD7BCA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5" y="1392137"/>
            <a:ext cx="5701389" cy="734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0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8205E1-4C73-4B28-965B-FE1B58C55D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75" y="2249759"/>
            <a:ext cx="5701389" cy="2955620"/>
          </a:xfrm>
          <a:prstGeom prst="rect">
            <a:avLst/>
          </a:prstGeom>
        </p:spPr>
        <p:txBody>
          <a:bodyPr vert="horz" lIns="91440" tIns="45720" rIns="91440" bIns="45720" numCol="2" spcCol="182880" rtlCol="0">
            <a:noAutofit/>
          </a:bodyPr>
          <a:lstStyle>
            <a:lvl1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61" indent="-224361">
              <a:lnSpc>
                <a:spcPct val="10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7061" indent="-224361">
              <a:lnSpc>
                <a:spcPct val="90000"/>
              </a:lnSpc>
              <a:spcAft>
                <a:spcPts val="1200"/>
              </a:spcAft>
              <a:buClr>
                <a:srgbClr val="005776"/>
              </a:buClr>
              <a:buFont typeface="Arial" panose="020B0604020202020204" pitchFamily="34" charset="0"/>
              <a:buChar char="•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99BF929-3ED7-4B2E-9523-4AA52CEE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8528" y="1"/>
            <a:ext cx="2633472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F09AEE-D560-4E17-8AD2-F1B87805C8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341" y="3478265"/>
            <a:ext cx="2621280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B533459-9C5D-4016-987B-0040A27FF0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8528" y="3478265"/>
            <a:ext cx="2633472" cy="3389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5C27A9A-5C4A-8A46-A3F7-E0BFEDABCC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1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8ED6CD1-DAA8-5742-B47D-AF9D5C5CAD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8C1F93-3415-4B40-A5CA-E9161EDE3C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658112"/>
            <a:ext cx="7664521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61396" y="1712472"/>
            <a:ext cx="3102531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190196-7B14-4C9A-AAB2-6901D928817A}"/>
              </a:ext>
            </a:extLst>
          </p:cNvPr>
          <p:cNvSpPr/>
          <p:nvPr userDrawn="1"/>
        </p:nvSpPr>
        <p:spPr>
          <a:xfrm>
            <a:off x="8461396" y="4843593"/>
            <a:ext cx="3102531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F99BB-FEDA-4A88-AE5A-24EA0C16D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8461795" y="4924295"/>
            <a:ext cx="3101051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9A89167-1218-4272-8711-99DF38797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8461795" y="5203602"/>
            <a:ext cx="3101051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5857F09-292B-264F-8BD7-E41FF238D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D1CB7B-898B-4047-9292-9168752E7E1C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FA06D84-A200-9941-8547-25D52A7A3F01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DE92F93-F540-FB45-A48D-26FF62703215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2540F2-2DD6-7A48-BBB3-46AAE8A75B0D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74285B-3DC2-7E4D-9B09-9B559054F838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B01DB37-416C-C841-AB3E-D76317D03695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7C244B-2AA1-2A44-949C-BC2BEC6522F1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530C646-496C-7141-AD8E-2FA872F97F69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899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A4E819C3-71BC-774D-8184-60EA3F819D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006F59E-A4C7-E841-BDA9-A1E8FB79F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658112"/>
            <a:ext cx="6185043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4236" y="1712472"/>
            <a:ext cx="2238385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54A42-1DAE-1440-9631-83374A3A0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215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190196-7B14-4C9A-AAB2-6901D928817A}"/>
              </a:ext>
            </a:extLst>
          </p:cNvPr>
          <p:cNvSpPr/>
          <p:nvPr userDrawn="1"/>
        </p:nvSpPr>
        <p:spPr>
          <a:xfrm>
            <a:off x="7014236" y="4843593"/>
            <a:ext cx="2238385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F99BB-FEDA-4A88-AE5A-24EA0C16D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7014633" y="4924295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9A89167-1218-4272-8711-99DF38797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7014633" y="5203602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E432B58-9939-45CC-B3DA-9ED752437A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9632" y="1712472"/>
            <a:ext cx="2238385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DF48F-C265-4136-AA68-32B263D59AE4}"/>
              </a:ext>
            </a:extLst>
          </p:cNvPr>
          <p:cNvSpPr/>
          <p:nvPr userDrawn="1"/>
        </p:nvSpPr>
        <p:spPr>
          <a:xfrm>
            <a:off x="9319632" y="4843593"/>
            <a:ext cx="2238385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65966B1-DB10-4E1C-B1A7-0B311BCE57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9320030" y="4924295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59254E8-17EF-44B3-A199-12BDE04BA3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white">
          <a:xfrm>
            <a:off x="9320030" y="5203602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1AE90F-246C-644A-A610-69766174D85F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694B2FB-A74E-2143-AD2E-190BF6CAC1DC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8C46AB3-4AD8-384E-857D-1F81945ED630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626470E-2BDA-1244-B3B3-2A20030BA6BD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4DFEE6D-F7CA-8848-97E0-972A27E9000C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7066FC-D8D3-A544-AF10-742BD657CAC3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2132207-28DE-D44E-A18B-2301E4C2CFDF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D9AE786-A622-334E-842B-F99BB82B0DE0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918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D55ED4A9-F868-FA45-B9AC-DA6AAFFF2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46F6400C-CF27-7745-BF80-7E63A10B78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DDAE076-4A52-774E-A628-5A0489EAC4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658112"/>
            <a:ext cx="3911029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E38C97-362C-834F-B5EE-873E44C056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4236" y="1712472"/>
            <a:ext cx="2238385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190196-7B14-4C9A-AAB2-6901D928817A}"/>
              </a:ext>
            </a:extLst>
          </p:cNvPr>
          <p:cNvSpPr/>
          <p:nvPr userDrawn="1"/>
        </p:nvSpPr>
        <p:spPr>
          <a:xfrm>
            <a:off x="7014236" y="4843593"/>
            <a:ext cx="2238385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F99BB-FEDA-4A88-AE5A-24EA0C16D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7014633" y="4924295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9A89167-1218-4272-8711-99DF38797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7014633" y="5203602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E432B58-9939-45CC-B3DA-9ED752437A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9632" y="1712472"/>
            <a:ext cx="2238385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DF48F-C265-4136-AA68-32B263D59AE4}"/>
              </a:ext>
            </a:extLst>
          </p:cNvPr>
          <p:cNvSpPr/>
          <p:nvPr userDrawn="1"/>
        </p:nvSpPr>
        <p:spPr>
          <a:xfrm>
            <a:off x="9319632" y="4843593"/>
            <a:ext cx="2238385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65966B1-DB10-4E1C-B1A7-0B311BCE57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9320030" y="4924295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59254E8-17EF-44B3-A199-12BDE04BA3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white">
          <a:xfrm>
            <a:off x="9320030" y="5203602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CA3B9A59-5547-404E-A6B0-B13EC4FC92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12512" y="1712472"/>
            <a:ext cx="2238385" cy="31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5CB37F-D1AD-4DE9-BB9C-C0D7DF8528AD}"/>
              </a:ext>
            </a:extLst>
          </p:cNvPr>
          <p:cNvSpPr/>
          <p:nvPr userDrawn="1"/>
        </p:nvSpPr>
        <p:spPr>
          <a:xfrm>
            <a:off x="4712512" y="4843593"/>
            <a:ext cx="2238385" cy="7093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C84601C-4821-4E49-ACE0-5BC6C0A877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4712910" y="4924295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7546AA5-9643-4726-8B8D-D56117AB41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white">
          <a:xfrm>
            <a:off x="4712910" y="5203602"/>
            <a:ext cx="2237317" cy="273973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B5FF69-EFFB-FD4C-AC97-19AEC342C8BC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F13944E-0295-474A-929D-EF144E6B09A6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5B557DE-D7F1-C545-86DF-F7EA8570B075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47BB2E-188D-2A4F-A0FA-34DF127D6842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31888DF-2A3D-DF48-9543-D270864F2E34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C816E38-5494-B045-B3E2-76D6D40D75FC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7157545-1362-AB4C-9465-8E3E944C9168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74E306F-C07B-364A-9FA8-8D73471DC3A7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922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ed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32AB4D-9E3C-42EA-AA49-BDF577C7E9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8843" y="4592"/>
            <a:ext cx="8633157" cy="6858000"/>
          </a:xfrm>
          <a:custGeom>
            <a:avLst/>
            <a:gdLst>
              <a:gd name="connsiteX0" fmla="*/ 2969601 w 6474868"/>
              <a:gd name="connsiteY0" fmla="*/ 0 h 5143500"/>
              <a:gd name="connsiteX1" fmla="*/ 6474868 w 6474868"/>
              <a:gd name="connsiteY1" fmla="*/ 0 h 5143500"/>
              <a:gd name="connsiteX2" fmla="*/ 6474868 w 6474868"/>
              <a:gd name="connsiteY2" fmla="*/ 5143500 h 5143500"/>
              <a:gd name="connsiteX3" fmla="*/ 0 w 6474868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4868" h="5143500">
                <a:moveTo>
                  <a:pt x="2969601" y="0"/>
                </a:moveTo>
                <a:lnTo>
                  <a:pt x="6474868" y="0"/>
                </a:lnTo>
                <a:lnTo>
                  <a:pt x="647486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9C881FD-E2E8-564B-85B0-CB9CBD1962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6088AF-8D6E-254C-A05C-0075D6290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658112"/>
            <a:ext cx="5116945" cy="4239904"/>
          </a:xfrm>
          <a:prstGeom prst="rect">
            <a:avLst/>
          </a:prstGeom>
        </p:spPr>
        <p:txBody>
          <a:bodyPr/>
          <a:lstStyle>
            <a:lvl1pPr marL="38099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4798955-8073-7B4B-8E17-9F6FE173A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4995CA-740C-3447-A5B6-0FEA6189A32C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E864C99-114B-244C-92ED-EE40BA08C3B0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D7C3C97-DCED-CE43-8F50-18BFF878FC4E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AC20187-32AD-3846-A7BE-6371FFEE13E5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2A0A305-2CA5-7E49-A83C-62A8D4CB55AA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16DE8A0-537D-C844-A33C-85C2C63149AA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0BA5E40-1323-0B4C-A1C9-D6C78A34A86F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9D76CF0-939A-584E-9370-A8D597049367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336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ed 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088822D-921F-434F-96F2-F49F57228D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6210300" cy="6858000"/>
          </a:xfrm>
          <a:custGeom>
            <a:avLst/>
            <a:gdLst>
              <a:gd name="connsiteX0" fmla="*/ 0 w 4657725"/>
              <a:gd name="connsiteY0" fmla="*/ 0 h 5143500"/>
              <a:gd name="connsiteX1" fmla="*/ 4657725 w 4657725"/>
              <a:gd name="connsiteY1" fmla="*/ 0 h 5143500"/>
              <a:gd name="connsiteX2" fmla="*/ 4657725 w 4657725"/>
              <a:gd name="connsiteY2" fmla="*/ 5143500 h 5143500"/>
              <a:gd name="connsiteX3" fmla="*/ 0 w 4657725"/>
              <a:gd name="connsiteY3" fmla="*/ 5143500 h 5143500"/>
              <a:gd name="connsiteX4" fmla="*/ 0 w 4657725"/>
              <a:gd name="connsiteY4" fmla="*/ 0 h 5143500"/>
              <a:gd name="connsiteX0" fmla="*/ 0 w 4657725"/>
              <a:gd name="connsiteY0" fmla="*/ 0 h 5143500"/>
              <a:gd name="connsiteX1" fmla="*/ 4657725 w 4657725"/>
              <a:gd name="connsiteY1" fmla="*/ 0 h 5143500"/>
              <a:gd name="connsiteX2" fmla="*/ 1723139 w 4657725"/>
              <a:gd name="connsiteY2" fmla="*/ 5132867 h 5143500"/>
              <a:gd name="connsiteX3" fmla="*/ 0 w 4657725"/>
              <a:gd name="connsiteY3" fmla="*/ 5143500 h 5143500"/>
              <a:gd name="connsiteX4" fmla="*/ 0 w 465772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7725" h="5143500">
                <a:moveTo>
                  <a:pt x="0" y="0"/>
                </a:moveTo>
                <a:lnTo>
                  <a:pt x="4657725" y="0"/>
                </a:lnTo>
                <a:lnTo>
                  <a:pt x="1723139" y="5132867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6F7D266-0698-D641-BEC5-D462ABE30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709" y="2381978"/>
            <a:ext cx="5880689" cy="115213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667" b="1">
                <a:solidFill>
                  <a:srgbClr val="FA461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quote.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DD9DC9-05DD-AB42-9E3F-93EFED27FB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1709" y="3724521"/>
            <a:ext cx="5880689" cy="10413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0445FD-D9F9-B942-9F9C-E614A99D56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1709" y="4861321"/>
            <a:ext cx="5880689" cy="249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A2CCC-1E58-3145-BE89-0681FE17C10F}"/>
              </a:ext>
            </a:extLst>
          </p:cNvPr>
          <p:cNvSpPr txBox="1"/>
          <p:nvPr userDrawn="1"/>
        </p:nvSpPr>
        <p:spPr>
          <a:xfrm>
            <a:off x="5540761" y="1503395"/>
            <a:ext cx="822252" cy="793897"/>
          </a:xfrm>
          <a:prstGeom prst="rect">
            <a:avLst/>
          </a:prstGeom>
        </p:spPr>
        <p:txBody>
          <a:bodyPr vert="horz" wrap="square" lIns="121920" tIns="60960" rIns="121920" bIns="60960" rtlCol="0">
            <a:noAutofit/>
          </a:bodyPr>
          <a:lstStyle/>
          <a:p>
            <a: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2DCCD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1C60CA7-760F-2048-B34F-FF66B7178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6A72B-A396-4748-8D54-E8C182E5F360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4F2826-C135-CD4A-A83A-E039A3657890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EE237AE-3135-264A-A8B7-00FC0B6C8B3F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7D5CB2-0B6F-4A49-9134-ED6BAEEC0545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5E9D054-31A9-8C4F-B014-F352F5B48F07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05CA00-4EDA-2D47-A296-C8539594513C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18E3FB-5068-E248-9A7A-FB35E4552B96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804143F-C913-1C4C-891E-211CD68B9FAD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41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ed image + custo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F7D266-0698-D641-BEC5-D462ABE30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709" y="2381977"/>
            <a:ext cx="5880689" cy="425019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rgbClr val="FA461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Customer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DD9DC9-05DD-AB42-9E3F-93EFED27FB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1709" y="3006559"/>
            <a:ext cx="5880689" cy="19444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088822D-921F-434F-96F2-F49F57228D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6210300" cy="6858000"/>
          </a:xfrm>
          <a:custGeom>
            <a:avLst/>
            <a:gdLst>
              <a:gd name="connsiteX0" fmla="*/ 0 w 4657725"/>
              <a:gd name="connsiteY0" fmla="*/ 0 h 5143500"/>
              <a:gd name="connsiteX1" fmla="*/ 4657725 w 4657725"/>
              <a:gd name="connsiteY1" fmla="*/ 0 h 5143500"/>
              <a:gd name="connsiteX2" fmla="*/ 4657725 w 4657725"/>
              <a:gd name="connsiteY2" fmla="*/ 5143500 h 5143500"/>
              <a:gd name="connsiteX3" fmla="*/ 0 w 4657725"/>
              <a:gd name="connsiteY3" fmla="*/ 5143500 h 5143500"/>
              <a:gd name="connsiteX4" fmla="*/ 0 w 4657725"/>
              <a:gd name="connsiteY4" fmla="*/ 0 h 5143500"/>
              <a:gd name="connsiteX0" fmla="*/ 0 w 4657725"/>
              <a:gd name="connsiteY0" fmla="*/ 0 h 5143500"/>
              <a:gd name="connsiteX1" fmla="*/ 4657725 w 4657725"/>
              <a:gd name="connsiteY1" fmla="*/ 0 h 5143500"/>
              <a:gd name="connsiteX2" fmla="*/ 1723139 w 4657725"/>
              <a:gd name="connsiteY2" fmla="*/ 5132867 h 5143500"/>
              <a:gd name="connsiteX3" fmla="*/ 0 w 4657725"/>
              <a:gd name="connsiteY3" fmla="*/ 5143500 h 5143500"/>
              <a:gd name="connsiteX4" fmla="*/ 0 w 465772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7725" h="5143500">
                <a:moveTo>
                  <a:pt x="0" y="0"/>
                </a:moveTo>
                <a:lnTo>
                  <a:pt x="4657725" y="0"/>
                </a:lnTo>
                <a:lnTo>
                  <a:pt x="1723139" y="5132867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8FD5054-7958-4849-A841-19F10BAE4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0201DA-416C-0A48-AB0C-D2F715B6FE67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5C2149-E0A2-074D-B214-B1CE60B110C0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9134DC6-D733-7849-AC21-24BB4786C984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44A5D8F-E3B4-0A43-9200-534A73FF72BA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148CD7A-7256-1049-B792-0DA48D2A9B68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49C4789-A4F8-4B4F-9FB1-BEBA42696721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130504-69E3-E240-973F-56FDDB4A8AD0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A476D2-71C0-8D47-96D3-9FB12E11EA73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095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Produc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grate&#10;&#10;Description automatically generated">
            <a:extLst>
              <a:ext uri="{FF2B5EF4-FFF2-40B4-BE49-F238E27FC236}">
                <a16:creationId xmlns:a16="http://schemas.microsoft.com/office/drawing/2014/main" id="{A8698307-A0D3-4E97-9F36-8184967E5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8" y="22116"/>
            <a:ext cx="12202837" cy="6864096"/>
          </a:xfrm>
          <a:prstGeom prst="rect">
            <a:avLst/>
          </a:prstGeom>
        </p:spPr>
      </p:pic>
      <p:sp>
        <p:nvSpPr>
          <p:cNvPr id="12" name="Triangle 8">
            <a:extLst>
              <a:ext uri="{FF2B5EF4-FFF2-40B4-BE49-F238E27FC236}">
                <a16:creationId xmlns:a16="http://schemas.microsoft.com/office/drawing/2014/main" id="{3CADECD2-F93E-43C8-818C-D4DF03536A58}"/>
              </a:ext>
            </a:extLst>
          </p:cNvPr>
          <p:cNvSpPr/>
          <p:nvPr userDrawn="1"/>
        </p:nvSpPr>
        <p:spPr>
          <a:xfrm rot="5400000">
            <a:off x="-36575" y="645710"/>
            <a:ext cx="523620" cy="451397"/>
          </a:xfrm>
          <a:prstGeom prst="triangl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C4ABE-DF40-CC49-966B-1AFD85D65E2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1"/>
            <a:ext cx="10515600" cy="5236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2201A-E9D2-9A49-BCEC-995736CFE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815" y="1352516"/>
            <a:ext cx="5650875" cy="434974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9DCBE7-1DEB-8346-8E4E-A383DF3652E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8074" y="1657167"/>
            <a:ext cx="5527159" cy="3710116"/>
          </a:xfrm>
          <a:prstGeom prst="rect">
            <a:avLst/>
          </a:prstGeom>
        </p:spPr>
        <p:txBody>
          <a:bodyPr anchor="t">
            <a:noAutofit/>
          </a:bodyPr>
          <a:lstStyle>
            <a:lvl1pPr marL="304792" indent="-304792" defTabSz="304792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tabLst>
                <a:tab pos="304792" algn="l"/>
                <a:tab pos="609585" algn="l"/>
                <a:tab pos="914377" algn="l"/>
                <a:tab pos="1219170" algn="l"/>
                <a:tab pos="1523962" algn="l"/>
              </a:tabLst>
              <a:defRPr lang="en-US" sz="1867" smtClean="0">
                <a:solidFill>
                  <a:schemeClr val="bg1"/>
                </a:solidFill>
                <a:effectLst/>
              </a:defRPr>
            </a:lvl1pPr>
            <a:lvl2pPr marL="457189" indent="0">
              <a:buNone/>
              <a:defRPr/>
            </a:lvl2pPr>
            <a:lvl7pPr marL="2743131" indent="0">
              <a:buNone/>
              <a:defRPr/>
            </a:lvl7pPr>
          </a:lstStyle>
          <a:p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Mockup will be locked on slide so the ppt creator will be able to insert GUI behind screen</a:t>
            </a:r>
          </a:p>
          <a:p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quistotate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il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ipsant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etur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 Qui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temolessum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temoluptia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sapicient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voluptas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facculpa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volores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editiandit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reperis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dem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duci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Ovid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eatia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dolent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assequiam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eictotatures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officia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faccum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facere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nulparia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volupis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res et alit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quibus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volorum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et, arum.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2A91598-B5CD-4C2B-B517-4C5EEB8B44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3166" y="1846881"/>
            <a:ext cx="4386020" cy="24538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19F58AB-6926-7F49-8FF3-72D8033AD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130C9BA-CE91-6A49-A45E-1F80751618E7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484DCA-FD23-4A4E-9B32-9FE4F8C56ADF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560FC8C-948D-E341-B906-8F6D328C3169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A89F2DD-B331-B348-B753-4C89DADC9F2E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4D7A64A-E423-EA48-8EAF-6047731013A0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F38B391-5629-094C-B66C-274AD82237D2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F3ACC9A-CF67-414F-8586-7FBF64587AF0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D1D9688-9AFF-E54F-B3D6-EA4ABF142D01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C0189-E81C-E447-8E63-19257C8FEE41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116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Produc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grate&#10;&#10;Description automatically generated">
            <a:extLst>
              <a:ext uri="{FF2B5EF4-FFF2-40B4-BE49-F238E27FC236}">
                <a16:creationId xmlns:a16="http://schemas.microsoft.com/office/drawing/2014/main" id="{A8698307-A0D3-4E97-9F36-8184967E5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837" cy="6864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509E27-701C-495D-8670-6819F1568A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7510" y="1352516"/>
            <a:ext cx="6229965" cy="4152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C4ABE-DF40-CC49-966B-1AFD85D65E2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1"/>
            <a:ext cx="10515600" cy="5236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9DCBE7-1DEB-8346-8E4E-A383DF3652E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8074" y="1657167"/>
            <a:ext cx="5527159" cy="3710116"/>
          </a:xfrm>
          <a:prstGeom prst="rect">
            <a:avLst/>
          </a:prstGeom>
        </p:spPr>
        <p:txBody>
          <a:bodyPr anchor="t">
            <a:noAutofit/>
          </a:bodyPr>
          <a:lstStyle>
            <a:lvl1pPr marL="304792" indent="-304792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tabLst/>
              <a:defRPr lang="en-US" sz="1867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Mockup will be locked on slide so the ppt creator will be able to insert GUI behind screen</a:t>
            </a:r>
          </a:p>
          <a:p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quistotate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il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ipsant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etur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 Qui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temolessum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temoluptia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sapicient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voluptas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facculpa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volores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editiandit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reperis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dem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duci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Ovid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eatia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dolent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assequiam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eictotatures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officia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faccum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facere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nulparia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volupis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res et alit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quibus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volorum</a:t>
            </a: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et, arum.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2A91598-B5CD-4C2B-B517-4C5EEB8B44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3829" y="2047491"/>
            <a:ext cx="4255008" cy="260893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6E12A1D-C745-2845-92EE-6DE13D65B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3D5C50-895E-334C-9D1B-255A45CE81B6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9" name="Triangle 8">
            <a:extLst>
              <a:ext uri="{FF2B5EF4-FFF2-40B4-BE49-F238E27FC236}">
                <a16:creationId xmlns:a16="http://schemas.microsoft.com/office/drawing/2014/main" id="{2B68D599-3B3D-5848-B2E5-F848F384F9D6}"/>
              </a:ext>
            </a:extLst>
          </p:cNvPr>
          <p:cNvSpPr/>
          <p:nvPr userDrawn="1"/>
        </p:nvSpPr>
        <p:spPr>
          <a:xfrm rot="5400000">
            <a:off x="-36575" y="645710"/>
            <a:ext cx="523620" cy="451397"/>
          </a:xfrm>
          <a:prstGeom prst="triangl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8BE20F-4773-4E44-BB30-8C3C74A29250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34FDD32-5A27-354B-AABC-3A8BFFD57A8C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E8E9929-48C1-EE4A-B9BF-C381ACC2A1BB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9F72-21B5-6D4C-A616-14E399E200D5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EA96AA-2AF6-EF44-BECA-C52C142713C8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9B78DE1-4A79-324A-8560-0B9826491F52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A763137-463A-7846-B6EF-8480F87C6C8A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FEB7596-E79D-A545-84C6-D4CA5910FF2E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926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54A42-1DAE-1440-9631-83374A3A0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7580"/>
            <a:ext cx="2743200" cy="365760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E2FA95-925F-8F4A-9002-CF04AA1365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2093"/>
            <a:ext cx="10954325" cy="45940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5A7E23-457B-9A4E-8DC5-2623D74C8A84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081BF7D-56A4-5641-95EE-EA172EE7F128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0F3EF8E-3326-F949-82E9-7A4417D17B9F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02C9EC1-95B5-AA44-B469-D35A9761B2C0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A94F724-0706-1445-9051-F888578C5D88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17CAF60-9307-F141-BCDF-D776E2BE02A4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F12EE3-AE34-A64C-9951-C1A818014A61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108865F-78F9-4A43-BEBE-EC3A6C33D35F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628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Produc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grate&#10;&#10;Description automatically generated">
            <a:extLst>
              <a:ext uri="{FF2B5EF4-FFF2-40B4-BE49-F238E27FC236}">
                <a16:creationId xmlns:a16="http://schemas.microsoft.com/office/drawing/2014/main" id="{A8698307-A0D3-4E97-9F36-8184967E5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837" cy="6864096"/>
          </a:xfrm>
          <a:prstGeom prst="rect">
            <a:avLst/>
          </a:prstGeom>
        </p:spPr>
      </p:pic>
      <p:pic>
        <p:nvPicPr>
          <p:cNvPr id="16" name="Picture 15" descr="A flat screen television&#10;&#10;Description automatically generated">
            <a:extLst>
              <a:ext uri="{FF2B5EF4-FFF2-40B4-BE49-F238E27FC236}">
                <a16:creationId xmlns:a16="http://schemas.microsoft.com/office/drawing/2014/main" id="{1F062D3E-22E7-4008-ADD5-C034398C3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295" y="1169423"/>
            <a:ext cx="8909411" cy="5688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C4ABE-DF40-CC49-966B-1AFD85D65E2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1"/>
            <a:ext cx="10515600" cy="5236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2A91598-B5CD-4C2B-B517-4C5EEB8B44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11830" y="1934404"/>
            <a:ext cx="6947404" cy="38682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3021F89-6F31-8A40-8479-A3BF83535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D40945-DE40-E04D-BC27-22A97E027D08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3" name="Triangle 8">
            <a:extLst>
              <a:ext uri="{FF2B5EF4-FFF2-40B4-BE49-F238E27FC236}">
                <a16:creationId xmlns:a16="http://schemas.microsoft.com/office/drawing/2014/main" id="{AE667DB5-257D-204A-A578-1E4F86A10A74}"/>
              </a:ext>
            </a:extLst>
          </p:cNvPr>
          <p:cNvSpPr/>
          <p:nvPr userDrawn="1"/>
        </p:nvSpPr>
        <p:spPr>
          <a:xfrm rot="5400000">
            <a:off x="-36575" y="645710"/>
            <a:ext cx="523620" cy="451397"/>
          </a:xfrm>
          <a:prstGeom prst="triangl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128A48-ABC2-0F46-99D4-39FBA986C9C0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3CDA569-626C-7041-BE60-A841591DBF3A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E4318E-19C4-194A-BB4D-D1E468477F3D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A7D69CA-E603-1546-897B-C327D26CC6AB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7AF93E5-D1FB-AC40-A034-739E7F43850D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7BA5D2-616E-9441-AE30-BB64BF2F8B00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5A880DE-20DF-FD41-A1C7-9430D83260F3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51AE1B3-F4CD-7F4C-B0F6-1923881855A6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58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Produc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grate&#10;&#10;Description automatically generated">
            <a:extLst>
              <a:ext uri="{FF2B5EF4-FFF2-40B4-BE49-F238E27FC236}">
                <a16:creationId xmlns:a16="http://schemas.microsoft.com/office/drawing/2014/main" id="{A8698307-A0D3-4E97-9F36-8184967E5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837" cy="6864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1CA0E-B78D-4A5D-90C0-D8F885E52F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216" y="1169423"/>
            <a:ext cx="8533569" cy="5688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C4ABE-DF40-CC49-966B-1AFD85D65E2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1"/>
            <a:ext cx="10515600" cy="5236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2A91598-B5CD-4C2B-B517-4C5EEB8B44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86150" y="2123465"/>
            <a:ext cx="5815489" cy="35651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BD59C07-6748-584B-8220-B980C3B9D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2A64E6-123F-A94B-86E0-3C49B2843362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3" name="Triangle 8">
            <a:extLst>
              <a:ext uri="{FF2B5EF4-FFF2-40B4-BE49-F238E27FC236}">
                <a16:creationId xmlns:a16="http://schemas.microsoft.com/office/drawing/2014/main" id="{7EDFA5E0-4290-C843-88BD-F3B43EB2C3AC}"/>
              </a:ext>
            </a:extLst>
          </p:cNvPr>
          <p:cNvSpPr/>
          <p:nvPr userDrawn="1"/>
        </p:nvSpPr>
        <p:spPr>
          <a:xfrm rot="5400000">
            <a:off x="-36575" y="645710"/>
            <a:ext cx="523620" cy="451397"/>
          </a:xfrm>
          <a:prstGeom prst="triangl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9FB1D-F59B-3F43-B8FD-5C515F71A914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7FC18F-4C38-2643-B701-7F03A0BF166B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8EE0416-C267-FF40-8131-82709AE3DBF6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54139C9-038E-3846-B068-628389544D27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9D15ED-C36D-9B40-A016-FCDBE5B0E3DB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4BA999D-82B8-4346-863E-ABB7EA4722E4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0AC65C3-D97D-E942-B31A-A98BD831F0E1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8D103B2-F1DB-9648-8FF4-FB6C9BDDB166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537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ADE5900-8221-114C-88EB-8CD0C1F1D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A943A9-9E7B-2F4F-8AD7-0331D93C8FD5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998129A-D36F-454A-BFB5-A4D09793E690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FAD15F-C7CD-8540-B2EC-7B9730A05ADA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287DC9B-0FDB-7147-9E30-6E3FA97B36DE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7EE7559-108D-534C-B411-35F8EB12B666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A089BB2-A845-7D4E-A045-A77E752FC2F0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54212C-CF3D-444D-88B5-9DBC7A05EA46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97821CE-8AB1-E74D-8C35-86B25D3FE721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611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DFB5FA2-A874-654A-9F63-284FCA0E5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CEF607-7A77-F44F-8470-E2516290BADB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58E2072-2601-E843-B052-BF6851564494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44CA34A-B228-EB42-B119-D1A32D68F580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52C5834-1D34-C641-B13A-ABAC2E081653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D7ABE6A-BD6A-FB4C-B9E9-0280DF50BEFC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8771B83-005C-5440-BB6F-0DEF04541735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59171E8-0732-6649-8686-6FCFA96F7236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509DAE5-52D6-CE47-9A35-7D8DB914386F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664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726-51BD-554F-BB56-930C6A24E0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03876"/>
            <a:ext cx="9144000" cy="650248"/>
          </a:xfrm>
          <a:prstGeom prst="rect">
            <a:avLst/>
          </a:prstGeom>
        </p:spPr>
        <p:txBody>
          <a:bodyPr anchor="ctr"/>
          <a:lstStyle>
            <a:lvl1pPr algn="ctr">
              <a:defRPr sz="2667" b="1" cap="all" baseline="0">
                <a:solidFill>
                  <a:srgbClr val="FA461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DIVIDER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95B464-D3EE-624D-851D-1347112CEE94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A4F42-326A-C646-8B54-3F89D3CD98EA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9ECEDF3-98A2-5B43-A6D7-B04C9B7B1D72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BEB2A6F-1B3B-CD42-99B5-2EDAC4A2005D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4A4F318-4F94-0746-8E16-F88DF573A90C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9680E00-CA3F-AB45-80CC-ED9F0E4CE0F7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9CB9BF4-8C42-884D-8DC1-AEE00C259E3B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95FC5-B38A-4248-B0FE-1D87BA091865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70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726-51BD-554F-BB56-930C6A24E0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03876"/>
            <a:ext cx="9144000" cy="650248"/>
          </a:xfrm>
          <a:prstGeom prst="rect">
            <a:avLst/>
          </a:prstGeom>
        </p:spPr>
        <p:txBody>
          <a:bodyPr anchor="ctr"/>
          <a:lstStyle>
            <a:lvl1pPr algn="ctr">
              <a:defRPr sz="2667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A8095D-5FF4-8541-950E-05ACF7DFD4FD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9038C1-119A-3543-9B94-7157369DA0F6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B4A26D7-92EE-FB41-81C5-F666C10B1985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672647A-EE26-C74C-A26A-0EC280AE18B6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EEA32DF-40D3-5543-8A57-117143EF23BF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F1E6730-1A9E-9C4E-9AF3-B9B6E0D76D0B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1500276-2180-EB40-B79C-A049CCFF392E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C15B2DB-60AE-774A-8BAD-1BFA6AC72BF0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7744C0E-B654-144E-BFD0-3C1C2821C871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994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726-51BD-554F-BB56-930C6A24E0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03876"/>
            <a:ext cx="9144000" cy="650248"/>
          </a:xfrm>
          <a:prstGeom prst="rect">
            <a:avLst/>
          </a:prstGeom>
        </p:spPr>
        <p:txBody>
          <a:bodyPr anchor="ctr"/>
          <a:lstStyle>
            <a:lvl1pPr algn="ctr">
              <a:defRPr sz="2667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1A1C53-3813-164C-B5BC-8DB120787DF9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4FAF19-728A-0846-A900-51B2B1EDD71A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3501A20-B139-FC48-B790-26651748ED3D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242BDF1-93C2-B342-8038-E322FA793F6A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8C1F9F-A01A-2843-BBD5-538131E3C4BB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2E5DA2-A675-3F4E-86A7-D06F2AE6241D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4670E2B-7A71-BE47-9239-067A4E4B8157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3FFE781-61C5-C342-8084-DC03FF9CD406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1A55FA-B8D5-7341-AD5C-B19B27EF1E9E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810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colorf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726-51BD-554F-BB56-930C6A24E0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03876"/>
            <a:ext cx="9144000" cy="650248"/>
          </a:xfrm>
          <a:prstGeom prst="rect">
            <a:avLst/>
          </a:prstGeom>
        </p:spPr>
        <p:txBody>
          <a:bodyPr anchor="ctr"/>
          <a:lstStyle>
            <a:lvl1pPr algn="ctr">
              <a:defRPr sz="2667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2C7C41-C3FD-DA43-8670-E16E6A4BBC27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A705BF-24C7-5349-9A5E-F65393F33E90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6D8885F-E321-9641-8B04-D66D449CE5DB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BE807C-9EC6-1F44-B69D-383DB3F3AB2A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FC5CCB7-42DE-2F4D-8A86-5E2055DBBF6E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C93576-4060-9D4B-8496-3FDC44FF5879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0D29205-5F41-4148-BEAE-6523B58E5C17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0ABCFC8-3AE4-9541-8D44-5035E69E671B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0C47D92-7738-E84C-A2AB-B1E98D4AE73E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92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726-51BD-554F-BB56-930C6A24E0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106" y="4253007"/>
            <a:ext cx="5598509" cy="650248"/>
          </a:xfrm>
          <a:prstGeom prst="rect">
            <a:avLst/>
          </a:prstGeom>
        </p:spPr>
        <p:txBody>
          <a:bodyPr anchor="b"/>
          <a:lstStyle>
            <a:lvl1pPr algn="r">
              <a:defRPr sz="2667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62963A-9F1C-4288-AA3A-F1A282E0E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78024" cy="6858000"/>
          </a:xfrm>
          <a:custGeom>
            <a:avLst/>
            <a:gdLst>
              <a:gd name="connsiteX0" fmla="*/ 0 w 5608518"/>
              <a:gd name="connsiteY0" fmla="*/ 0 h 5143500"/>
              <a:gd name="connsiteX1" fmla="*/ 5608518 w 5608518"/>
              <a:gd name="connsiteY1" fmla="*/ 0 h 5143500"/>
              <a:gd name="connsiteX2" fmla="*/ 2638917 w 5608518"/>
              <a:gd name="connsiteY2" fmla="*/ 5143500 h 5143500"/>
              <a:gd name="connsiteX3" fmla="*/ 0 w 5608518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518" h="5143500">
                <a:moveTo>
                  <a:pt x="0" y="0"/>
                </a:moveTo>
                <a:lnTo>
                  <a:pt x="5608518" y="0"/>
                </a:lnTo>
                <a:lnTo>
                  <a:pt x="2638917" y="5143500"/>
                </a:lnTo>
                <a:lnTo>
                  <a:pt x="0" y="51435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7A81A2-4284-2D4B-B125-178B248380A0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</a:t>
            </a:r>
            <a:r>
              <a:rPr lang="en-US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Altair Engineering, Inc. Proprietary and Confidential. All rights reserved.</a:t>
            </a:r>
          </a:p>
          <a:p>
            <a:pPr algn="r"/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5CCEC-275A-B34C-8019-79327562513D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7FDF893-0D5B-2E43-868E-76BEDE958817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730ABF-D131-6545-9BFA-8C994D7B7B18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073B587-3C41-A947-9E9F-DFE1DE8C47C7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5C8A44-2B46-704E-9F3A-F89EA821C2DC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E7F008F-D9AF-7C49-9D0B-0C817B4959D3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5D5207-8EFC-5E44-8417-C101E7F09878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C1089F-A8E1-7C47-90FB-411A3F5C2E4D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940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42F05-073F-0F42-8414-0468876AFBB5}"/>
              </a:ext>
            </a:extLst>
          </p:cNvPr>
          <p:cNvSpPr txBox="1"/>
          <p:nvPr userDrawn="1"/>
        </p:nvSpPr>
        <p:spPr>
          <a:xfrm>
            <a:off x="2670128" y="2693371"/>
            <a:ext cx="6851744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67" b="1">
                <a:solidFill>
                  <a:srgbClr val="FA4616"/>
                </a:solidFill>
                <a:latin typeface="+mn-lt"/>
              </a:rPr>
              <a:t>THANK YOU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6AED3E-553C-8E4F-9107-FBE029A743D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9529" y="-227106"/>
            <a:ext cx="2875591" cy="5135739"/>
          </a:xfrm>
          <a:prstGeom prst="line">
            <a:avLst/>
          </a:prstGeom>
          <a:ln w="12700">
            <a:solidFill>
              <a:srgbClr val="FA4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471FCD-AEFE-9D4E-9F7A-65E424CF1896}"/>
              </a:ext>
            </a:extLst>
          </p:cNvPr>
          <p:cNvSpPr txBox="1"/>
          <p:nvPr userDrawn="1"/>
        </p:nvSpPr>
        <p:spPr>
          <a:xfrm>
            <a:off x="4111257" y="3429000"/>
            <a:ext cx="38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A2A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altair.com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33CC7-4F35-B84A-86CD-230F5F6B3F65}"/>
              </a:ext>
            </a:extLst>
          </p:cNvPr>
          <p:cNvSpPr txBox="1"/>
          <p:nvPr userDrawn="1"/>
        </p:nvSpPr>
        <p:spPr>
          <a:xfrm>
            <a:off x="4111257" y="4945911"/>
            <a:ext cx="3884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>
                <a:solidFill>
                  <a:srgbClr val="A2A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#ONLYFORWARD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63E45-C37E-4717-A752-D57A74DB0D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4438" y="4695157"/>
            <a:ext cx="1156980" cy="1692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D2D191B-FA01-0540-9962-F2C952655F5D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C313274-812C-B547-99E5-62032C0F3D4D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626909-4374-8C41-BA98-D785F3864A2C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7BBCF0-65E9-8B4F-95D3-B577868A5132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3BAD0AB-868E-FA45-8212-CDEFB4CAA65B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9777B3-373D-624F-A959-E06FE9ADD62D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A681163-7584-5344-B6A3-D345E9F066FC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8532747-50FB-CB46-999B-A9CA49312381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415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A787D-D8A4-E941-B0F1-3B79A283D3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F83044A-7BC6-9849-9243-D289B0C36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3536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83C7E0-6C82-9C49-AFA4-856D1EAE03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649863"/>
            <a:ext cx="10954325" cy="41763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B0BCF6-E5D3-414C-ACF3-D6205505D457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4"/>
            <a:chExt cx="5014294" cy="102873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FE68C1-3CD2-6946-BDBC-ECC9A735F398}"/>
                </a:ext>
              </a:extLst>
            </p:cNvPr>
            <p:cNvSpPr/>
            <p:nvPr/>
          </p:nvSpPr>
          <p:spPr>
            <a:xfrm>
              <a:off x="3587766" y="2914654"/>
              <a:ext cx="1172608" cy="1028738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DBB847-932D-8B46-9D96-AA299805C068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FF9CB19-B708-F346-B51F-9F9D8EB63CB4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639CA0E-3A0C-3446-9480-558AA34EE15C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05AE6D5-884F-6E41-9F38-8BF048FF21F5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FCFCEBF-3592-DC41-9431-F69026249BCB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D65837B-9BAF-D845-88B2-97F401F875BC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40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F4FE8-D0B6-074C-B1A4-E55D1E96E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671" y="2693371"/>
            <a:ext cx="7960659" cy="735629"/>
          </a:xfrm>
        </p:spPr>
        <p:txBody>
          <a:bodyPr/>
          <a:lstStyle>
            <a:lvl1pPr marL="0" indent="0" algn="ctr">
              <a:buNone/>
              <a:defRPr sz="4667" b="1"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71FCD-AEFE-9D4E-9F7A-65E424CF1896}"/>
              </a:ext>
            </a:extLst>
          </p:cNvPr>
          <p:cNvSpPr txBox="1"/>
          <p:nvPr userDrawn="1"/>
        </p:nvSpPr>
        <p:spPr>
          <a:xfrm>
            <a:off x="4111257" y="3429000"/>
            <a:ext cx="38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A2A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altair.com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33CC7-4F35-B84A-86CD-230F5F6B3F65}"/>
              </a:ext>
            </a:extLst>
          </p:cNvPr>
          <p:cNvSpPr txBox="1"/>
          <p:nvPr userDrawn="1"/>
        </p:nvSpPr>
        <p:spPr>
          <a:xfrm>
            <a:off x="4111257" y="4945911"/>
            <a:ext cx="3884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>
                <a:solidFill>
                  <a:srgbClr val="A2A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#ONLYFORWARD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63E45-C37E-4717-A752-D57A74DB0D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4438" y="4695157"/>
            <a:ext cx="1156980" cy="1692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88F56B-9158-F244-B7B5-40262A579319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724DDB8-32A0-614C-9484-4040057A1C32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1783F1-4392-1F46-A257-F65079A01572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BFD1108-ABF5-2146-B9FB-037B9D0A8495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24E9319-1492-EF49-89E7-A47108E1FB9F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79AB8B7-BF3A-4144-AA3C-3F41F3BD30D2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4DC2924-5AC6-9240-B1CF-9CE3A8B4EC0A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1BFC3C2-6622-9C4C-A4BE-F44D50BBAE0D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543D2C-9C25-CD4C-8781-58D40DB4905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9529" y="-227106"/>
            <a:ext cx="2875591" cy="5135739"/>
          </a:xfrm>
          <a:prstGeom prst="line">
            <a:avLst/>
          </a:prstGeom>
          <a:ln w="12700">
            <a:solidFill>
              <a:srgbClr val="FA4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10954325" cy="3982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1878612-3807-694C-A3B1-9DA4D654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300371"/>
            <a:ext cx="10934700" cy="4594032"/>
          </a:xfrm>
          <a:prstGeom prst="rect">
            <a:avLst/>
          </a:prstGeom>
        </p:spPr>
        <p:txBody>
          <a:bodyPr/>
          <a:lstStyle>
            <a:lvl1pPr marL="380990" indent="-380990" algn="l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F83044A-7BC6-9849-9243-D289B0C36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8101CE-8A57-7F41-8178-9E2C26778C49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A2A1D1-4E18-6949-8A24-E3B60B025165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2329EE4-E6CF-FC42-9A86-008867BD0AF9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E365B74-2046-0E45-B565-CA25FFBFB4B0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4EA14BD-8E34-E24D-9B4F-0DD1E4C0AC7E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9CE6E4-6BC1-8E4E-8B57-7A1A3372A9AB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81277A4-61A7-1A40-9682-3386B5EE4053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C112253-58BA-B044-AB01-3EE3A204E940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628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10954325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F83044A-7BC6-9849-9243-D289B0C36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377F297-274D-174B-9F1A-DA4A9F6CBF1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A147FA-CB59-3743-983D-A52986286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649863"/>
            <a:ext cx="10954325" cy="41763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451A3-47F2-F142-B628-693332B10C37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56DA109-987C-4441-A4C5-A9F3D04B3B0F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5A3D1A1-E0C2-364C-82C2-4D0DE428A933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B277E01-BAAC-CE4E-A2E0-16C2CACB880C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00B136F-9458-9847-A291-128E260C90AE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9CDFF00-7469-A045-AA82-687C93DCEDFA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4E2643E-339A-874B-A799-1D62CB597AA8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03F879A-51EE-A04B-AC8A-0D8C457829CD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6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1878612-3807-694C-A3B1-9DA4D654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300371"/>
            <a:ext cx="10934700" cy="4594032"/>
          </a:xfrm>
        </p:spPr>
        <p:txBody>
          <a:bodyPr/>
          <a:lstStyle>
            <a:lvl1pPr marL="380990" indent="-380990" algn="l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10954325" cy="39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F83044A-7BC6-9849-9243-D289B0C36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8101CE-8A57-7F41-8178-9E2C26778C49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A2A1D1-4E18-6949-8A24-E3B60B025165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2329EE4-E6CF-FC42-9A86-008867BD0AF9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E365B74-2046-0E45-B565-CA25FFBFB4B0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4EA14BD-8E34-E24D-9B4F-0DD1E4C0AC7E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9CE6E4-6BC1-8E4E-8B57-7A1A3372A9AB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81277A4-61A7-1A40-9682-3386B5EE4053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C112253-58BA-B044-AB01-3EE3A204E940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68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251C-E34E-5D4A-BCC7-65ACB86E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7DFCD-D6F3-2A48-B56B-5276D91DF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F4187-D821-244A-BEC7-F42CD3E77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658113"/>
            <a:ext cx="10934700" cy="4323140"/>
          </a:xfrm>
        </p:spPr>
        <p:txBody>
          <a:bodyPr/>
          <a:lstStyle>
            <a:lvl1pPr marL="380990" indent="-380990" algn="l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13A61BC-1A2D-0644-886D-7E112A880B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659B78-E55D-9F43-8B69-D294BA80D48A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0C31E40-82C0-7E48-B3DC-A292D42C61B3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FAB9B9-65C0-764D-B4A5-FCD7A56DA277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4229007-2A12-E344-8A2E-2CE7FB7F4758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DB1C9C-501C-2B49-905B-73D517DF9595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FE6B53-B829-744C-9D52-7B9D321C4963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F4FD4B6-0B42-7242-81A9-CA296871A9F4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38C3F5-FFDE-A74E-89E9-63DDFE108229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91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991EE67-63C7-A04F-9B9E-9A43938EF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F7ADA8D-542E-3848-8A3C-5E98FA4D6C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030435"/>
            <a:ext cx="5888711" cy="31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A4616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E13C723-C69C-4444-9CF3-3AD8D06AF8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2" y="1658113"/>
            <a:ext cx="5359021" cy="4258892"/>
          </a:xfrm>
        </p:spPr>
        <p:txBody>
          <a:bodyPr/>
          <a:lstStyle>
            <a:lvl1pPr marL="380990" indent="-38099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9DFE8DB-CD3E-7746-BC3F-81635F8540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3380" y="1658113"/>
            <a:ext cx="5359021" cy="4258892"/>
          </a:xfrm>
        </p:spPr>
        <p:txBody>
          <a:bodyPr/>
          <a:lstStyle>
            <a:lvl1pPr marL="380990" indent="-38099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054A5-889E-5F40-9AA0-761CB6E9EF01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ABD9C4-B0BA-A641-8941-89B71025B122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C7F0E80-7B5E-3444-ABDE-8EE3CD563A8F}"/>
                </a:ext>
              </a:extLst>
            </p:cNvPr>
            <p:cNvSpPr/>
            <p:nvPr/>
          </p:nvSpPr>
          <p:spPr>
            <a:xfrm>
              <a:off x="5056908" y="3086100"/>
              <a:ext cx="718111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0CD8680-AE74-E941-A0AC-C9F2FA7F1F43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9E3D186-2891-1047-A68B-D25CAE31EFF6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2B03150-B179-6747-A2AF-A53112E5B88D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DB89C8-237A-964F-B36A-C3664989DD44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FA2CAE-E3B1-9944-B925-7070D276FF07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76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7F8-18CC-B14D-B122-4260033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991EE67-63C7-A04F-9B9E-9A43938EF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198830"/>
            <a:ext cx="2743200" cy="365125"/>
          </a:xfrm>
        </p:spPr>
        <p:txBody>
          <a:bodyPr/>
          <a:lstStyle/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E13C723-C69C-4444-9CF3-3AD8D06AF8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2" y="1316736"/>
            <a:ext cx="5359021" cy="4625016"/>
          </a:xfrm>
        </p:spPr>
        <p:txBody>
          <a:bodyPr/>
          <a:lstStyle>
            <a:lvl1pPr marL="380990" indent="-38099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9DFE8DB-CD3E-7746-BC3F-81635F8540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3380" y="1316736"/>
            <a:ext cx="5359021" cy="4625016"/>
          </a:xfrm>
        </p:spPr>
        <p:txBody>
          <a:bodyPr/>
          <a:lstStyle>
            <a:lvl1pPr marL="380990" indent="-38099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09585" indent="-304792">
              <a:lnSpc>
                <a:spcPct val="100000"/>
              </a:lnSpc>
              <a:spcAft>
                <a:spcPts val="1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914377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19170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23962" indent="-304792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D23A62-C185-6945-80C8-7766208E2A66}"/>
              </a:ext>
            </a:extLst>
          </p:cNvPr>
          <p:cNvGrpSpPr/>
          <p:nvPr userDrawn="1"/>
        </p:nvGrpSpPr>
        <p:grpSpPr>
          <a:xfrm>
            <a:off x="10364541" y="6313485"/>
            <a:ext cx="1217859" cy="249855"/>
            <a:chOff x="3587766" y="2914650"/>
            <a:chExt cx="5014294" cy="102873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DFA1149-9F55-A141-94FD-A2CFCA3E9657}"/>
                </a:ext>
              </a:extLst>
            </p:cNvPr>
            <p:cNvSpPr/>
            <p:nvPr/>
          </p:nvSpPr>
          <p:spPr>
            <a:xfrm>
              <a:off x="3587766" y="2914650"/>
              <a:ext cx="1172609" cy="1028736"/>
            </a:xfrm>
            <a:custGeom>
              <a:avLst/>
              <a:gdLst>
                <a:gd name="connsiteX0" fmla="*/ 1158348 w 1172609"/>
                <a:gd name="connsiteY0" fmla="*/ 757619 h 1028736"/>
                <a:gd name="connsiteX1" fmla="*/ 742369 w 1172609"/>
                <a:gd name="connsiteY1" fmla="*/ 36957 h 1028736"/>
                <a:gd name="connsiteX2" fmla="*/ 693917 w 1172609"/>
                <a:gd name="connsiteY2" fmla="*/ 0 h 1028736"/>
                <a:gd name="connsiteX3" fmla="*/ 478693 w 1172609"/>
                <a:gd name="connsiteY3" fmla="*/ 0 h 1028736"/>
                <a:gd name="connsiteX4" fmla="*/ 430051 w 1172609"/>
                <a:gd name="connsiteY4" fmla="*/ 36957 h 1028736"/>
                <a:gd name="connsiteX5" fmla="*/ 14358 w 1172609"/>
                <a:gd name="connsiteY5" fmla="*/ 757619 h 1028736"/>
                <a:gd name="connsiteX6" fmla="*/ 6742 w 1172609"/>
                <a:gd name="connsiteY6" fmla="*/ 818293 h 1028736"/>
                <a:gd name="connsiteX7" fmla="*/ 114116 w 1172609"/>
                <a:gd name="connsiteY7" fmla="*/ 1003649 h 1028736"/>
                <a:gd name="connsiteX8" fmla="*/ 170278 w 1172609"/>
                <a:gd name="connsiteY8" fmla="*/ 1027176 h 1028736"/>
                <a:gd name="connsiteX9" fmla="*/ 1002142 w 1172609"/>
                <a:gd name="connsiteY9" fmla="*/ 1027176 h 1028736"/>
                <a:gd name="connsiteX10" fmla="*/ 1058304 w 1172609"/>
                <a:gd name="connsiteY10" fmla="*/ 1003649 h 1028736"/>
                <a:gd name="connsiteX11" fmla="*/ 1165773 w 1172609"/>
                <a:gd name="connsiteY11" fmla="*/ 818293 h 1028736"/>
                <a:gd name="connsiteX12" fmla="*/ 1158348 w 1172609"/>
                <a:gd name="connsiteY12" fmla="*/ 757619 h 1028736"/>
                <a:gd name="connsiteX13" fmla="*/ 920374 w 1172609"/>
                <a:gd name="connsiteY13" fmla="*/ 912971 h 1028736"/>
                <a:gd name="connsiteX14" fmla="*/ 163710 w 1172609"/>
                <a:gd name="connsiteY14" fmla="*/ 752475 h 1028736"/>
                <a:gd name="connsiteX15" fmla="*/ 158816 w 1172609"/>
                <a:gd name="connsiteY15" fmla="*/ 744894 h 1028736"/>
                <a:gd name="connsiteX16" fmla="*/ 160283 w 1172609"/>
                <a:gd name="connsiteY16" fmla="*/ 741998 h 1028736"/>
                <a:gd name="connsiteX17" fmla="*/ 677925 w 1172609"/>
                <a:gd name="connsiteY17" fmla="*/ 166402 h 1028736"/>
                <a:gd name="connsiteX18" fmla="*/ 686936 w 1172609"/>
                <a:gd name="connsiteY18" fmla="*/ 165998 h 1028736"/>
                <a:gd name="connsiteX19" fmla="*/ 688682 w 1172609"/>
                <a:gd name="connsiteY19" fmla="*/ 168688 h 1028736"/>
                <a:gd name="connsiteX20" fmla="*/ 927703 w 1172609"/>
                <a:gd name="connsiteY20" fmla="*/ 904875 h 1028736"/>
                <a:gd name="connsiteX21" fmla="*/ 923691 w 1172609"/>
                <a:gd name="connsiteY21" fmla="*/ 912807 h 1028736"/>
                <a:gd name="connsiteX22" fmla="*/ 920374 w 1172609"/>
                <a:gd name="connsiteY22" fmla="*/ 912971 h 102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2609" h="1028736">
                  <a:moveTo>
                    <a:pt x="1158348" y="757619"/>
                  </a:moveTo>
                  <a:cubicBezTo>
                    <a:pt x="963659" y="554464"/>
                    <a:pt x="820945" y="307219"/>
                    <a:pt x="742369" y="36957"/>
                  </a:cubicBezTo>
                  <a:cubicBezTo>
                    <a:pt x="736258" y="15207"/>
                    <a:pt x="716495" y="133"/>
                    <a:pt x="693917" y="0"/>
                  </a:cubicBezTo>
                  <a:lnTo>
                    <a:pt x="478693" y="0"/>
                  </a:lnTo>
                  <a:cubicBezTo>
                    <a:pt x="456066" y="113"/>
                    <a:pt x="436238" y="15178"/>
                    <a:pt x="430051" y="36957"/>
                  </a:cubicBezTo>
                  <a:cubicBezTo>
                    <a:pt x="351565" y="307194"/>
                    <a:pt x="208949" y="554438"/>
                    <a:pt x="14358" y="757619"/>
                  </a:cubicBezTo>
                  <a:cubicBezTo>
                    <a:pt x="-1434" y="773874"/>
                    <a:pt x="-4542" y="798635"/>
                    <a:pt x="6742" y="818293"/>
                  </a:cubicBezTo>
                  <a:lnTo>
                    <a:pt x="114116" y="1003649"/>
                  </a:lnTo>
                  <a:cubicBezTo>
                    <a:pt x="125532" y="1023109"/>
                    <a:pt x="148413" y="1032694"/>
                    <a:pt x="170278" y="1027176"/>
                  </a:cubicBezTo>
                  <a:cubicBezTo>
                    <a:pt x="443533" y="960248"/>
                    <a:pt x="728887" y="960248"/>
                    <a:pt x="1002142" y="1027176"/>
                  </a:cubicBezTo>
                  <a:cubicBezTo>
                    <a:pt x="1024010" y="1032727"/>
                    <a:pt x="1046910" y="1023134"/>
                    <a:pt x="1058304" y="1003649"/>
                  </a:cubicBezTo>
                  <a:lnTo>
                    <a:pt x="1165773" y="818293"/>
                  </a:lnTo>
                  <a:cubicBezTo>
                    <a:pt x="1177140" y="798683"/>
                    <a:pt x="1174108" y="773905"/>
                    <a:pt x="1158348" y="757619"/>
                  </a:cubicBezTo>
                  <a:close/>
                  <a:moveTo>
                    <a:pt x="920374" y="912971"/>
                  </a:moveTo>
                  <a:lnTo>
                    <a:pt x="163710" y="752475"/>
                  </a:lnTo>
                  <a:cubicBezTo>
                    <a:pt x="160267" y="751734"/>
                    <a:pt x="158076" y="748340"/>
                    <a:pt x="158816" y="744894"/>
                  </a:cubicBezTo>
                  <a:cubicBezTo>
                    <a:pt x="159048" y="743818"/>
                    <a:pt x="159553" y="742820"/>
                    <a:pt x="160283" y="741998"/>
                  </a:cubicBezTo>
                  <a:lnTo>
                    <a:pt x="677925" y="166402"/>
                  </a:lnTo>
                  <a:cubicBezTo>
                    <a:pt x="680302" y="163801"/>
                    <a:pt x="684336" y="163620"/>
                    <a:pt x="686936" y="165998"/>
                  </a:cubicBezTo>
                  <a:cubicBezTo>
                    <a:pt x="687737" y="166732"/>
                    <a:pt x="688338" y="167657"/>
                    <a:pt x="688682" y="168688"/>
                  </a:cubicBezTo>
                  <a:lnTo>
                    <a:pt x="927703" y="904875"/>
                  </a:lnTo>
                  <a:cubicBezTo>
                    <a:pt x="928784" y="908174"/>
                    <a:pt x="926988" y="911726"/>
                    <a:pt x="923691" y="912807"/>
                  </a:cubicBezTo>
                  <a:cubicBezTo>
                    <a:pt x="922620" y="913159"/>
                    <a:pt x="921474" y="913215"/>
                    <a:pt x="920374" y="912971"/>
                  </a:cubicBezTo>
                  <a:close/>
                </a:path>
              </a:pathLst>
            </a:custGeom>
            <a:solidFill>
              <a:srgbClr val="FA461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64830E6-9EFC-0D42-873E-130D0519A396}"/>
                </a:ext>
              </a:extLst>
            </p:cNvPr>
            <p:cNvSpPr/>
            <p:nvPr/>
          </p:nvSpPr>
          <p:spPr>
            <a:xfrm>
              <a:off x="5056908" y="3086101"/>
              <a:ext cx="718113" cy="685800"/>
            </a:xfrm>
            <a:custGeom>
              <a:avLst/>
              <a:gdLst>
                <a:gd name="connsiteX0" fmla="*/ 299467 w 718111"/>
                <a:gd name="connsiteY0" fmla="*/ 0 h 685800"/>
                <a:gd name="connsiteX1" fmla="*/ 0 w 718111"/>
                <a:gd name="connsiteY1" fmla="*/ 685800 h 685800"/>
                <a:gd name="connsiteX2" fmla="*/ 139453 w 718111"/>
                <a:gd name="connsiteY2" fmla="*/ 685800 h 685800"/>
                <a:gd name="connsiteX3" fmla="*/ 207609 w 718111"/>
                <a:gd name="connsiteY3" fmla="*/ 525780 h 685800"/>
                <a:gd name="connsiteX4" fmla="*/ 508694 w 718111"/>
                <a:gd name="connsiteY4" fmla="*/ 525780 h 685800"/>
                <a:gd name="connsiteX5" fmla="*/ 575327 w 718111"/>
                <a:gd name="connsiteY5" fmla="*/ 685800 h 685800"/>
                <a:gd name="connsiteX6" fmla="*/ 718111 w 718111"/>
                <a:gd name="connsiteY6" fmla="*/ 685800 h 685800"/>
                <a:gd name="connsiteX7" fmla="*/ 419311 w 718111"/>
                <a:gd name="connsiteY7" fmla="*/ 0 h 685800"/>
                <a:gd name="connsiteX8" fmla="*/ 257774 w 718111"/>
                <a:gd name="connsiteY8" fmla="*/ 404241 h 685800"/>
                <a:gd name="connsiteX9" fmla="*/ 357533 w 718111"/>
                <a:gd name="connsiteY9" fmla="*/ 171450 h 685800"/>
                <a:gd name="connsiteX10" fmla="*/ 458053 w 718111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111" h="685800">
                  <a:moveTo>
                    <a:pt x="299467" y="0"/>
                  </a:moveTo>
                  <a:lnTo>
                    <a:pt x="0" y="685800"/>
                  </a:lnTo>
                  <a:lnTo>
                    <a:pt x="139453" y="685800"/>
                  </a:lnTo>
                  <a:lnTo>
                    <a:pt x="207609" y="525780"/>
                  </a:lnTo>
                  <a:lnTo>
                    <a:pt x="508694" y="525780"/>
                  </a:lnTo>
                  <a:lnTo>
                    <a:pt x="575327" y="685800"/>
                  </a:lnTo>
                  <a:lnTo>
                    <a:pt x="718111" y="685800"/>
                  </a:lnTo>
                  <a:lnTo>
                    <a:pt x="419311" y="0"/>
                  </a:lnTo>
                  <a:close/>
                  <a:moveTo>
                    <a:pt x="257774" y="404241"/>
                  </a:moveTo>
                  <a:lnTo>
                    <a:pt x="357533" y="171450"/>
                  </a:lnTo>
                  <a:lnTo>
                    <a:pt x="45805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1888C80-C423-2D4C-9179-B84DD4031271}"/>
                </a:ext>
              </a:extLst>
            </p:cNvPr>
            <p:cNvSpPr/>
            <p:nvPr/>
          </p:nvSpPr>
          <p:spPr>
            <a:xfrm>
              <a:off x="5878396" y="3090862"/>
              <a:ext cx="482897" cy="681037"/>
            </a:xfrm>
            <a:custGeom>
              <a:avLst/>
              <a:gdLst>
                <a:gd name="connsiteX0" fmla="*/ 134693 w 482897"/>
                <a:gd name="connsiteY0" fmla="*/ 0 h 681037"/>
                <a:gd name="connsiteX1" fmla="*/ 0 w 482897"/>
                <a:gd name="connsiteY1" fmla="*/ 0 h 681037"/>
                <a:gd name="connsiteX2" fmla="*/ 0 w 482897"/>
                <a:gd name="connsiteY2" fmla="*/ 681038 h 681037"/>
                <a:gd name="connsiteX3" fmla="*/ 482898 w 482897"/>
                <a:gd name="connsiteY3" fmla="*/ 681038 h 681037"/>
                <a:gd name="connsiteX4" fmla="*/ 482898 w 482897"/>
                <a:gd name="connsiteY4" fmla="*/ 556736 h 681037"/>
                <a:gd name="connsiteX5" fmla="*/ 134693 w 482897"/>
                <a:gd name="connsiteY5" fmla="*/ 556736 h 681037"/>
                <a:gd name="connsiteX6" fmla="*/ 134693 w 482897"/>
                <a:gd name="connsiteY6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7" h="681037">
                  <a:moveTo>
                    <a:pt x="134693" y="0"/>
                  </a:moveTo>
                  <a:lnTo>
                    <a:pt x="0" y="0"/>
                  </a:lnTo>
                  <a:lnTo>
                    <a:pt x="0" y="681038"/>
                  </a:lnTo>
                  <a:lnTo>
                    <a:pt x="482898" y="681038"/>
                  </a:lnTo>
                  <a:lnTo>
                    <a:pt x="482898" y="556736"/>
                  </a:lnTo>
                  <a:lnTo>
                    <a:pt x="134693" y="556736"/>
                  </a:lnTo>
                  <a:lnTo>
                    <a:pt x="134693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EDE4110-8028-A243-B7A8-B252B518DE89}"/>
                </a:ext>
              </a:extLst>
            </p:cNvPr>
            <p:cNvSpPr/>
            <p:nvPr/>
          </p:nvSpPr>
          <p:spPr>
            <a:xfrm>
              <a:off x="6857041" y="3086100"/>
              <a:ext cx="718492" cy="685800"/>
            </a:xfrm>
            <a:custGeom>
              <a:avLst/>
              <a:gdLst>
                <a:gd name="connsiteX0" fmla="*/ 299467 w 718492"/>
                <a:gd name="connsiteY0" fmla="*/ 0 h 685800"/>
                <a:gd name="connsiteX1" fmla="*/ 0 w 718492"/>
                <a:gd name="connsiteY1" fmla="*/ 685800 h 685800"/>
                <a:gd name="connsiteX2" fmla="*/ 139263 w 718492"/>
                <a:gd name="connsiteY2" fmla="*/ 685800 h 685800"/>
                <a:gd name="connsiteX3" fmla="*/ 207419 w 718492"/>
                <a:gd name="connsiteY3" fmla="*/ 525780 h 685800"/>
                <a:gd name="connsiteX4" fmla="*/ 508504 w 718492"/>
                <a:gd name="connsiteY4" fmla="*/ 525780 h 685800"/>
                <a:gd name="connsiteX5" fmla="*/ 575708 w 718492"/>
                <a:gd name="connsiteY5" fmla="*/ 685800 h 685800"/>
                <a:gd name="connsiteX6" fmla="*/ 718492 w 718492"/>
                <a:gd name="connsiteY6" fmla="*/ 685800 h 685800"/>
                <a:gd name="connsiteX7" fmla="*/ 419311 w 718492"/>
                <a:gd name="connsiteY7" fmla="*/ 0 h 685800"/>
                <a:gd name="connsiteX8" fmla="*/ 257869 w 718492"/>
                <a:gd name="connsiteY8" fmla="*/ 404241 h 685800"/>
                <a:gd name="connsiteX9" fmla="*/ 357342 w 718492"/>
                <a:gd name="connsiteY9" fmla="*/ 171450 h 685800"/>
                <a:gd name="connsiteX10" fmla="*/ 457863 w 718492"/>
                <a:gd name="connsiteY10" fmla="*/ 40414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492" h="685800">
                  <a:moveTo>
                    <a:pt x="299467" y="0"/>
                  </a:moveTo>
                  <a:lnTo>
                    <a:pt x="0" y="685800"/>
                  </a:lnTo>
                  <a:lnTo>
                    <a:pt x="139263" y="685800"/>
                  </a:lnTo>
                  <a:lnTo>
                    <a:pt x="207419" y="525780"/>
                  </a:lnTo>
                  <a:lnTo>
                    <a:pt x="508504" y="525780"/>
                  </a:lnTo>
                  <a:lnTo>
                    <a:pt x="575708" y="685800"/>
                  </a:lnTo>
                  <a:lnTo>
                    <a:pt x="718492" y="685800"/>
                  </a:lnTo>
                  <a:lnTo>
                    <a:pt x="419311" y="0"/>
                  </a:lnTo>
                  <a:close/>
                  <a:moveTo>
                    <a:pt x="257869" y="404241"/>
                  </a:moveTo>
                  <a:lnTo>
                    <a:pt x="357342" y="171450"/>
                  </a:lnTo>
                  <a:lnTo>
                    <a:pt x="457863" y="404146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FE082E0-4B51-EA4F-8C27-93172630AC97}"/>
                </a:ext>
              </a:extLst>
            </p:cNvPr>
            <p:cNvSpPr/>
            <p:nvPr/>
          </p:nvSpPr>
          <p:spPr>
            <a:xfrm>
              <a:off x="7688143" y="3090862"/>
              <a:ext cx="134693" cy="681037"/>
            </a:xfrm>
            <a:custGeom>
              <a:avLst/>
              <a:gdLst>
                <a:gd name="connsiteX0" fmla="*/ 0 w 134693"/>
                <a:gd name="connsiteY0" fmla="*/ 0 h 681037"/>
                <a:gd name="connsiteX1" fmla="*/ 134694 w 134693"/>
                <a:gd name="connsiteY1" fmla="*/ 0 h 681037"/>
                <a:gd name="connsiteX2" fmla="*/ 134694 w 134693"/>
                <a:gd name="connsiteY2" fmla="*/ 681038 h 681037"/>
                <a:gd name="connsiteX3" fmla="*/ 0 w 134693"/>
                <a:gd name="connsiteY3" fmla="*/ 681038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93" h="681037">
                  <a:moveTo>
                    <a:pt x="0" y="0"/>
                  </a:moveTo>
                  <a:lnTo>
                    <a:pt x="134694" y="0"/>
                  </a:lnTo>
                  <a:lnTo>
                    <a:pt x="134694" y="681038"/>
                  </a:lnTo>
                  <a:lnTo>
                    <a:pt x="0" y="681038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F1A9AA-26A6-B44C-9790-75E8CC2D57C7}"/>
                </a:ext>
              </a:extLst>
            </p:cNvPr>
            <p:cNvSpPr/>
            <p:nvPr/>
          </p:nvSpPr>
          <p:spPr>
            <a:xfrm>
              <a:off x="8012740" y="3091148"/>
              <a:ext cx="589320" cy="680751"/>
            </a:xfrm>
            <a:custGeom>
              <a:avLst/>
              <a:gdLst>
                <a:gd name="connsiteX0" fmla="*/ 407507 w 589320"/>
                <a:gd name="connsiteY0" fmla="*/ 425768 h 680751"/>
                <a:gd name="connsiteX1" fmla="*/ 559811 w 589320"/>
                <a:gd name="connsiteY1" fmla="*/ 219075 h 680751"/>
                <a:gd name="connsiteX2" fmla="*/ 304607 w 589320"/>
                <a:gd name="connsiteY2" fmla="*/ 0 h 680751"/>
                <a:gd name="connsiteX3" fmla="*/ 0 w 589320"/>
                <a:gd name="connsiteY3" fmla="*/ 0 h 680751"/>
                <a:gd name="connsiteX4" fmla="*/ 0 w 589320"/>
                <a:gd name="connsiteY4" fmla="*/ 680752 h 680751"/>
                <a:gd name="connsiteX5" fmla="*/ 134503 w 589320"/>
                <a:gd name="connsiteY5" fmla="*/ 680752 h 680751"/>
                <a:gd name="connsiteX6" fmla="*/ 134503 w 589320"/>
                <a:gd name="connsiteY6" fmla="*/ 449771 h 680751"/>
                <a:gd name="connsiteX7" fmla="*/ 266341 w 589320"/>
                <a:gd name="connsiteY7" fmla="*/ 449771 h 680751"/>
                <a:gd name="connsiteX8" fmla="*/ 429591 w 589320"/>
                <a:gd name="connsiteY8" fmla="*/ 680752 h 680751"/>
                <a:gd name="connsiteX9" fmla="*/ 589320 w 589320"/>
                <a:gd name="connsiteY9" fmla="*/ 680752 h 680751"/>
                <a:gd name="connsiteX10" fmla="*/ 134503 w 589320"/>
                <a:gd name="connsiteY10" fmla="*/ 124015 h 680751"/>
                <a:gd name="connsiteX11" fmla="*/ 294803 w 589320"/>
                <a:gd name="connsiteY11" fmla="*/ 124015 h 680751"/>
                <a:gd name="connsiteX12" fmla="*/ 422833 w 589320"/>
                <a:gd name="connsiteY12" fmla="*/ 225647 h 680751"/>
                <a:gd name="connsiteX13" fmla="*/ 296326 w 589320"/>
                <a:gd name="connsiteY13" fmla="*/ 328327 h 680751"/>
                <a:gd name="connsiteX14" fmla="*/ 134503 w 589320"/>
                <a:gd name="connsiteY14" fmla="*/ 328327 h 6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320" h="680751">
                  <a:moveTo>
                    <a:pt x="407507" y="425768"/>
                  </a:moveTo>
                  <a:cubicBezTo>
                    <a:pt x="504506" y="394430"/>
                    <a:pt x="559811" y="319754"/>
                    <a:pt x="559811" y="219075"/>
                  </a:cubicBezTo>
                  <a:cubicBezTo>
                    <a:pt x="559811" y="83725"/>
                    <a:pt x="462051" y="0"/>
                    <a:pt x="304607" y="0"/>
                  </a:cubicBezTo>
                  <a:lnTo>
                    <a:pt x="0" y="0"/>
                  </a:lnTo>
                  <a:lnTo>
                    <a:pt x="0" y="680752"/>
                  </a:lnTo>
                  <a:lnTo>
                    <a:pt x="134503" y="680752"/>
                  </a:lnTo>
                  <a:lnTo>
                    <a:pt x="134503" y="449771"/>
                  </a:lnTo>
                  <a:lnTo>
                    <a:pt x="266341" y="449771"/>
                  </a:lnTo>
                  <a:lnTo>
                    <a:pt x="429591" y="680752"/>
                  </a:lnTo>
                  <a:lnTo>
                    <a:pt x="589320" y="680752"/>
                  </a:lnTo>
                  <a:close/>
                  <a:moveTo>
                    <a:pt x="134503" y="124015"/>
                  </a:moveTo>
                  <a:lnTo>
                    <a:pt x="294803" y="124015"/>
                  </a:lnTo>
                  <a:cubicBezTo>
                    <a:pt x="377332" y="124015"/>
                    <a:pt x="422833" y="160115"/>
                    <a:pt x="422833" y="225647"/>
                  </a:cubicBezTo>
                  <a:cubicBezTo>
                    <a:pt x="423214" y="288893"/>
                    <a:pt x="374476" y="328327"/>
                    <a:pt x="296326" y="328327"/>
                  </a:cubicBezTo>
                  <a:lnTo>
                    <a:pt x="134503" y="328327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5ECC68-F40E-C14A-8539-F21858485D28}"/>
                </a:ext>
              </a:extLst>
            </p:cNvPr>
            <p:cNvSpPr/>
            <p:nvPr/>
          </p:nvSpPr>
          <p:spPr>
            <a:xfrm>
              <a:off x="6320742" y="3090862"/>
              <a:ext cx="556384" cy="681037"/>
            </a:xfrm>
            <a:custGeom>
              <a:avLst/>
              <a:gdLst>
                <a:gd name="connsiteX0" fmla="*/ 0 w 556384"/>
                <a:gd name="connsiteY0" fmla="*/ 0 h 681037"/>
                <a:gd name="connsiteX1" fmla="*/ 0 w 556384"/>
                <a:gd name="connsiteY1" fmla="*/ 129159 h 681037"/>
                <a:gd name="connsiteX2" fmla="*/ 209037 w 556384"/>
                <a:gd name="connsiteY2" fmla="*/ 129159 h 681037"/>
                <a:gd name="connsiteX3" fmla="*/ 209037 w 556384"/>
                <a:gd name="connsiteY3" fmla="*/ 681038 h 681037"/>
                <a:gd name="connsiteX4" fmla="*/ 347443 w 556384"/>
                <a:gd name="connsiteY4" fmla="*/ 681038 h 681037"/>
                <a:gd name="connsiteX5" fmla="*/ 347443 w 556384"/>
                <a:gd name="connsiteY5" fmla="*/ 129159 h 681037"/>
                <a:gd name="connsiteX6" fmla="*/ 556384 w 556384"/>
                <a:gd name="connsiteY6" fmla="*/ 129159 h 681037"/>
                <a:gd name="connsiteX7" fmla="*/ 556384 w 556384"/>
                <a:gd name="connsiteY7" fmla="*/ 0 h 681037"/>
                <a:gd name="connsiteX8" fmla="*/ 0 w 556384"/>
                <a:gd name="connsiteY8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84" h="681037">
                  <a:moveTo>
                    <a:pt x="0" y="0"/>
                  </a:moveTo>
                  <a:lnTo>
                    <a:pt x="0" y="129159"/>
                  </a:lnTo>
                  <a:lnTo>
                    <a:pt x="209037" y="129159"/>
                  </a:lnTo>
                  <a:lnTo>
                    <a:pt x="209037" y="681038"/>
                  </a:lnTo>
                  <a:lnTo>
                    <a:pt x="347443" y="681038"/>
                  </a:lnTo>
                  <a:lnTo>
                    <a:pt x="347443" y="129159"/>
                  </a:lnTo>
                  <a:lnTo>
                    <a:pt x="556384" y="129159"/>
                  </a:lnTo>
                  <a:lnTo>
                    <a:pt x="556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776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816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0F33CB-82FA-4AE8-A34E-F4B9D0E18BBE}"/>
              </a:ext>
            </a:extLst>
          </p:cNvPr>
          <p:cNvSpPr txBox="1">
            <a:spLocks/>
          </p:cNvSpPr>
          <p:nvPr userDrawn="1"/>
        </p:nvSpPr>
        <p:spPr>
          <a:xfrm>
            <a:off x="6639858" y="325861"/>
            <a:ext cx="5066676" cy="2080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>
                <a:solidFill>
                  <a:srgbClr val="898989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lang="en-US" sz="800" kern="1200">
                <a:solidFill>
                  <a:srgbClr val="898989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Altair Engineering, Inc. Proprietary and Confidential. All rights reserved.</a:t>
            </a:r>
          </a:p>
          <a:p>
            <a:pPr algn="r"/>
            <a:endParaRPr lang="en-US" sz="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10954325" cy="398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77957"/>
            <a:ext cx="10954325" cy="4628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19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1B5984-C094-0A42-BFB6-9F57449A1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6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14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609585" algn="l"/>
          <a:tab pos="914377" algn="l"/>
          <a:tab pos="1219170" algn="l"/>
          <a:tab pos="1523962" algn="l"/>
        </a:tabLst>
        <a:defRPr sz="18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09585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609585" algn="l"/>
          <a:tab pos="914377" algn="l"/>
          <a:tab pos="1219170" algn="l"/>
          <a:tab pos="1523962" algn="l"/>
        </a:tabLst>
        <a:defRPr sz="18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377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609585" algn="l"/>
          <a:tab pos="914377" algn="l"/>
          <a:tab pos="1219170" algn="l"/>
          <a:tab pos="1523962" algn="l"/>
        </a:tabLst>
        <a:defRPr sz="18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219170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609585" algn="l"/>
          <a:tab pos="914377" algn="l"/>
          <a:tab pos="1219170" algn="l"/>
          <a:tab pos="1523962" algn="l"/>
        </a:tabLst>
        <a:defRPr sz="186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523962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609585" algn="l"/>
          <a:tab pos="914377" algn="l"/>
          <a:tab pos="1219170" algn="l"/>
          <a:tab pos="1523962" algn="l"/>
        </a:tabLst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A3E88-5E1E-4ED0-93B2-9C3A75F6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50" cap="none">
                <a:latin typeface="Arial"/>
                <a:cs typeface="Arial"/>
              </a:rPr>
              <a:t>physics</a:t>
            </a:r>
            <a:r>
              <a:rPr lang="en-US" sz="1850">
                <a:latin typeface="Arial"/>
                <a:cs typeface="Arial"/>
              </a:rPr>
              <a:t>AI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8E1C6-F179-4354-9785-24779CD66E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Eamon Whalen, Jonathan Ollar, Charles Mortished, Fatma Kocer</a:t>
            </a:r>
          </a:p>
          <a:p>
            <a:r>
              <a:rPr lang="en-US" dirty="0"/>
              <a:t>2/15/2023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14C42B-B251-034D-6443-233BAFEE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55"/>
          <a:stretch/>
        </p:blipFill>
        <p:spPr>
          <a:xfrm>
            <a:off x="0" y="0"/>
            <a:ext cx="12192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0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87AD-D5B3-49EA-BAFE-1E3FA4BDC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Altair physicsAI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15F98-F8FF-56DB-4F1A-212EDFDF8C47}"/>
              </a:ext>
            </a:extLst>
          </p:cNvPr>
          <p:cNvSpPr txBox="1"/>
          <p:nvPr/>
        </p:nvSpPr>
        <p:spPr>
          <a:xfrm>
            <a:off x="642963" y="1439908"/>
            <a:ext cx="518788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/>
              <a:t>Altair physicsAI delivers </a:t>
            </a:r>
            <a:r>
              <a:rPr lang="en-US" sz="1600" b="1"/>
              <a:t>fast physics </a:t>
            </a:r>
            <a:r>
              <a:rPr lang="en-US" sz="1600"/>
              <a:t>predictions</a:t>
            </a:r>
            <a:r>
              <a:rPr lang="en-US" sz="1600" b="1"/>
              <a:t> </a:t>
            </a:r>
          </a:p>
          <a:p>
            <a:pPr>
              <a:lnSpc>
                <a:spcPct val="150000"/>
              </a:lnSpc>
            </a:pPr>
            <a:r>
              <a:rPr lang="en-US" sz="1600"/>
              <a:t>by learning from </a:t>
            </a:r>
            <a:r>
              <a:rPr lang="en-US" sz="1600" b="1"/>
              <a:t>historical simulation data</a:t>
            </a:r>
            <a:r>
              <a:rPr lang="en-US" sz="160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0C18E-CA9F-947E-8618-03D51EC5B7B1}"/>
              </a:ext>
            </a:extLst>
          </p:cNvPr>
          <p:cNvSpPr/>
          <p:nvPr/>
        </p:nvSpPr>
        <p:spPr>
          <a:xfrm>
            <a:off x="7295156" y="1559959"/>
            <a:ext cx="1554480" cy="3600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Model build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7301B3-79D4-9CCA-74DA-B7F38F884420}"/>
              </a:ext>
            </a:extLst>
          </p:cNvPr>
          <p:cNvSpPr/>
          <p:nvPr/>
        </p:nvSpPr>
        <p:spPr>
          <a:xfrm>
            <a:off x="9128738" y="1559959"/>
            <a:ext cx="1554480" cy="3600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Simulation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705F57-9480-37E5-A0DF-E4998E691D56}"/>
              </a:ext>
            </a:extLst>
          </p:cNvPr>
          <p:cNvSpPr/>
          <p:nvPr/>
        </p:nvSpPr>
        <p:spPr>
          <a:xfrm>
            <a:off x="7295156" y="2411607"/>
            <a:ext cx="941431" cy="3600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physicsAI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B27869-86BA-4E75-CC09-9F6594306539}"/>
              </a:ext>
            </a:extLst>
          </p:cNvPr>
          <p:cNvCxnSpPr>
            <a:cxnSpLocks/>
          </p:cNvCxnSpPr>
          <p:nvPr/>
        </p:nvCxnSpPr>
        <p:spPr>
          <a:xfrm>
            <a:off x="10731329" y="1739961"/>
            <a:ext cx="1828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EDB254-0E91-BCFD-B029-C544BEC0F3B4}"/>
              </a:ext>
            </a:extLst>
          </p:cNvPr>
          <p:cNvCxnSpPr>
            <a:cxnSpLocks/>
          </p:cNvCxnSpPr>
          <p:nvPr/>
        </p:nvCxnSpPr>
        <p:spPr>
          <a:xfrm>
            <a:off x="8897747" y="1739961"/>
            <a:ext cx="1828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69AAAED-F3EB-26BA-2F76-6E3A57628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82" t="59359" r="14062" b="3649"/>
          <a:stretch/>
        </p:blipFill>
        <p:spPr>
          <a:xfrm>
            <a:off x="10962320" y="1444790"/>
            <a:ext cx="941431" cy="590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DDC997-07D6-DA4E-BD45-D2FAABA49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498" t="10982" r="21498" b="18023"/>
          <a:stretch/>
        </p:blipFill>
        <p:spPr>
          <a:xfrm>
            <a:off x="6186799" y="1525539"/>
            <a:ext cx="829254" cy="52692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C187E3E-ACEE-48A2-1293-E7FFB4969ADA}"/>
              </a:ext>
            </a:extLst>
          </p:cNvPr>
          <p:cNvCxnSpPr>
            <a:cxnSpLocks/>
          </p:cNvCxnSpPr>
          <p:nvPr/>
        </p:nvCxnSpPr>
        <p:spPr>
          <a:xfrm>
            <a:off x="7064165" y="1739961"/>
            <a:ext cx="1828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0BBD09-4987-F459-6337-34910B812F5B}"/>
              </a:ext>
            </a:extLst>
          </p:cNvPr>
          <p:cNvCxnSpPr>
            <a:cxnSpLocks/>
          </p:cNvCxnSpPr>
          <p:nvPr/>
        </p:nvCxnSpPr>
        <p:spPr>
          <a:xfrm>
            <a:off x="8307097" y="2596259"/>
            <a:ext cx="1828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FB5678A-1D85-262F-E9F8-620E94C73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82" t="59359" r="14062" b="3649"/>
          <a:stretch/>
        </p:blipFill>
        <p:spPr>
          <a:xfrm>
            <a:off x="8538088" y="2301088"/>
            <a:ext cx="941431" cy="59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3797DB9-D0CC-8C3F-F9A3-60EEA9F2A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498" t="10982" r="21498" b="18023"/>
          <a:stretch/>
        </p:blipFill>
        <p:spPr>
          <a:xfrm>
            <a:off x="6186799" y="2381837"/>
            <a:ext cx="829254" cy="52692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4ED7897-21FA-9F99-34CB-5DE901A6340C}"/>
              </a:ext>
            </a:extLst>
          </p:cNvPr>
          <p:cNvCxnSpPr>
            <a:cxnSpLocks/>
          </p:cNvCxnSpPr>
          <p:nvPr/>
        </p:nvCxnSpPr>
        <p:spPr>
          <a:xfrm>
            <a:off x="7064165" y="2596259"/>
            <a:ext cx="1828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A805417-AD22-BB83-7A08-B8E33EE4F236}"/>
              </a:ext>
            </a:extLst>
          </p:cNvPr>
          <p:cNvSpPr txBox="1"/>
          <p:nvPr/>
        </p:nvSpPr>
        <p:spPr>
          <a:xfrm>
            <a:off x="6186799" y="3303762"/>
            <a:ext cx="6179118" cy="2216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/>
              <a:t>Unlike other AI, physicsAI works directly on </a:t>
            </a:r>
            <a:r>
              <a:rPr lang="en-US" sz="1600" b="1"/>
              <a:t>meshes</a:t>
            </a:r>
            <a:r>
              <a:rPr lang="en-US" sz="1600"/>
              <a:t> or </a:t>
            </a:r>
            <a:r>
              <a:rPr lang="en-US" sz="1600" b="1"/>
              <a:t>CAD</a:t>
            </a:r>
            <a:r>
              <a:rPr lang="en-US" sz="1600"/>
              <a:t>.</a:t>
            </a:r>
          </a:p>
          <a:p>
            <a:pPr>
              <a:lnSpc>
                <a:spcPct val="150000"/>
              </a:lnSpc>
            </a:pPr>
            <a:endParaRPr lang="en-US" sz="1400"/>
          </a:p>
          <a:p>
            <a:pPr>
              <a:lnSpc>
                <a:spcPct val="150000"/>
              </a:lnSpc>
            </a:pPr>
            <a:r>
              <a:rPr lang="en-US" sz="1600"/>
              <a:t>Value to designers: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/>
              <a:t>10x-100x faster than a solver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/>
              <a:t>Reduce or eliminate model build time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/>
              <a:t>Accelerated design and better design decisions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7B3EB-D959-19BE-F384-D156121E43D8}"/>
              </a:ext>
            </a:extLst>
          </p:cNvPr>
          <p:cNvSpPr txBox="1"/>
          <p:nvPr/>
        </p:nvSpPr>
        <p:spPr>
          <a:xfrm>
            <a:off x="2534097" y="2938026"/>
            <a:ext cx="2292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r"/>
            <a:r>
              <a:rPr lang="en-US" sz="1200" i="1"/>
              <a:t>First release 2022.3 (April)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410712-EDF6-FE87-6DA8-BE2FEB4507AF}"/>
              </a:ext>
            </a:extLst>
          </p:cNvPr>
          <p:cNvGrpSpPr/>
          <p:nvPr/>
        </p:nvGrpSpPr>
        <p:grpSpPr>
          <a:xfrm>
            <a:off x="438701" y="3196312"/>
            <a:ext cx="4906854" cy="2659732"/>
            <a:chOff x="438701" y="3196312"/>
            <a:chExt cx="4906854" cy="265973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84F0C34-8420-19FA-3BA3-3AAB27BC4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0" t="11161" r="5147" b="10221"/>
            <a:stretch/>
          </p:blipFill>
          <p:spPr>
            <a:xfrm>
              <a:off x="438701" y="3196312"/>
              <a:ext cx="4906854" cy="26597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B16385-FBA9-78AD-3FAB-B8806766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01" y="3385597"/>
              <a:ext cx="3768628" cy="2119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6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534C564C-9C87-4492-84D0-3E16408C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1"/>
            <a:ext cx="10954325" cy="398225"/>
          </a:xfrm>
        </p:spPr>
        <p:txBody>
          <a:bodyPr/>
          <a:lstStyle/>
          <a:p>
            <a:r>
              <a:rPr lang="en-US"/>
              <a:t>Altair physicsAI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EEFCF2A-C9F7-21FC-430E-6F1174E99DB7}"/>
              </a:ext>
            </a:extLst>
          </p:cNvPr>
          <p:cNvGrpSpPr/>
          <p:nvPr/>
        </p:nvGrpSpPr>
        <p:grpSpPr>
          <a:xfrm>
            <a:off x="1899088" y="1596817"/>
            <a:ext cx="7591790" cy="1010205"/>
            <a:chOff x="1899088" y="1596817"/>
            <a:chExt cx="7591790" cy="101020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4650484-CE69-D9FF-C47D-C78A35EEE11A}"/>
                </a:ext>
              </a:extLst>
            </p:cNvPr>
            <p:cNvGrpSpPr/>
            <p:nvPr/>
          </p:nvGrpSpPr>
          <p:grpSpPr>
            <a:xfrm>
              <a:off x="6619071" y="1596817"/>
              <a:ext cx="947296" cy="881932"/>
              <a:chOff x="1854548" y="1216707"/>
              <a:chExt cx="3983100" cy="370826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DFB3B20-AB4D-F820-2CA5-46472B1CB363}"/>
                  </a:ext>
                </a:extLst>
              </p:cNvPr>
              <p:cNvCxnSpPr/>
              <p:nvPr/>
            </p:nvCxnSpPr>
            <p:spPr>
              <a:xfrm flipV="1">
                <a:off x="2129488" y="1537679"/>
                <a:ext cx="1113859" cy="50758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5CCC403-324B-2DDB-3745-5073A1D4C999}"/>
                  </a:ext>
                </a:extLst>
              </p:cNvPr>
              <p:cNvCxnSpPr/>
              <p:nvPr/>
            </p:nvCxnSpPr>
            <p:spPr>
              <a:xfrm>
                <a:off x="2150637" y="2124465"/>
                <a:ext cx="1135009" cy="428372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98EC538-07FB-A3B5-D87A-FBD6575B4AC4}"/>
                  </a:ext>
                </a:extLst>
              </p:cNvPr>
              <p:cNvCxnSpPr/>
              <p:nvPr/>
            </p:nvCxnSpPr>
            <p:spPr>
              <a:xfrm>
                <a:off x="2129488" y="2045260"/>
                <a:ext cx="1138533" cy="1529379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2BAFC86-541B-CE6E-F456-412473A15529}"/>
                  </a:ext>
                </a:extLst>
              </p:cNvPr>
              <p:cNvCxnSpPr/>
              <p:nvPr/>
            </p:nvCxnSpPr>
            <p:spPr>
              <a:xfrm>
                <a:off x="2150637" y="1995494"/>
                <a:ext cx="1113859" cy="268636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CEA287F-0C94-2A06-E314-492C851CC86A}"/>
                  </a:ext>
                </a:extLst>
              </p:cNvPr>
              <p:cNvCxnSpPr/>
              <p:nvPr/>
            </p:nvCxnSpPr>
            <p:spPr>
              <a:xfrm flipV="1">
                <a:off x="2129488" y="1537679"/>
                <a:ext cx="1149109" cy="155094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4196AFF-BDC0-1EE3-4199-754226D54858}"/>
                  </a:ext>
                </a:extLst>
              </p:cNvPr>
              <p:cNvCxnSpPr/>
              <p:nvPr/>
            </p:nvCxnSpPr>
            <p:spPr>
              <a:xfrm flipV="1">
                <a:off x="2150637" y="2531274"/>
                <a:ext cx="1110333" cy="55734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01D53FC-FFEA-8CFE-4165-AABB54DC7879}"/>
                  </a:ext>
                </a:extLst>
              </p:cNvPr>
              <p:cNvCxnSpPr/>
              <p:nvPr/>
            </p:nvCxnSpPr>
            <p:spPr>
              <a:xfrm>
                <a:off x="2147113" y="3067058"/>
                <a:ext cx="1142058" cy="54324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5E6A4B5-56F0-1959-078D-85CB943A8FDF}"/>
                  </a:ext>
                </a:extLst>
              </p:cNvPr>
              <p:cNvCxnSpPr/>
              <p:nvPr/>
            </p:nvCxnSpPr>
            <p:spPr>
              <a:xfrm>
                <a:off x="2150637" y="3060008"/>
                <a:ext cx="1127959" cy="158287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2613707-FD97-BAEA-ABBC-896D7954ECCA}"/>
                  </a:ext>
                </a:extLst>
              </p:cNvPr>
              <p:cNvCxnSpPr/>
              <p:nvPr/>
            </p:nvCxnSpPr>
            <p:spPr>
              <a:xfrm flipV="1">
                <a:off x="2129488" y="1536432"/>
                <a:ext cx="1131484" cy="258663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C461E8B-13D4-676A-5E3D-30DDA78419EE}"/>
                  </a:ext>
                </a:extLst>
              </p:cNvPr>
              <p:cNvCxnSpPr/>
              <p:nvPr/>
            </p:nvCxnSpPr>
            <p:spPr>
              <a:xfrm flipV="1">
                <a:off x="2118913" y="2552837"/>
                <a:ext cx="1152633" cy="155094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8A071AC1-A500-E7AB-A306-24810D47E124}"/>
                  </a:ext>
                </a:extLst>
              </p:cNvPr>
              <p:cNvCxnSpPr/>
              <p:nvPr/>
            </p:nvCxnSpPr>
            <p:spPr>
              <a:xfrm flipV="1">
                <a:off x="2118913" y="3585415"/>
                <a:ext cx="1170255" cy="51836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0579497-8F81-F02E-9AC0-0B083FCD2ACA}"/>
                  </a:ext>
                </a:extLst>
              </p:cNvPr>
              <p:cNvCxnSpPr/>
              <p:nvPr/>
            </p:nvCxnSpPr>
            <p:spPr>
              <a:xfrm>
                <a:off x="2111864" y="4117468"/>
                <a:ext cx="1159682" cy="536194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C6024F2-85B0-529A-FBB2-C9554FF30341}"/>
                  </a:ext>
                </a:extLst>
              </p:cNvPr>
              <p:cNvGrpSpPr/>
              <p:nvPr/>
            </p:nvGrpSpPr>
            <p:grpSpPr>
              <a:xfrm>
                <a:off x="1854548" y="1738387"/>
                <a:ext cx="578079" cy="2664800"/>
                <a:chOff x="2362200" y="2037098"/>
                <a:chExt cx="367553" cy="1694329"/>
              </a:xfrm>
              <a:solidFill>
                <a:schemeClr val="bg1"/>
              </a:solidFill>
            </p:grpSpPr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A0E31A2C-66F0-6BFD-D550-4A7330D3786F}"/>
                    </a:ext>
                  </a:extLst>
                </p:cNvPr>
                <p:cNvSpPr/>
                <p:nvPr/>
              </p:nvSpPr>
              <p:spPr>
                <a:xfrm>
                  <a:off x="2362200" y="2037098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DC76CD4C-FFFD-7816-4BC7-F5E16ECF0CB2}"/>
                    </a:ext>
                  </a:extLst>
                </p:cNvPr>
                <p:cNvSpPr/>
                <p:nvPr/>
              </p:nvSpPr>
              <p:spPr>
                <a:xfrm>
                  <a:off x="2362200" y="2700486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D194C1E8-DF66-5FA2-B87E-38B98443CA7B}"/>
                    </a:ext>
                  </a:extLst>
                </p:cNvPr>
                <p:cNvSpPr/>
                <p:nvPr/>
              </p:nvSpPr>
              <p:spPr>
                <a:xfrm>
                  <a:off x="2362200" y="3363874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A55B82CE-2449-16DA-DC4C-2E7A84BB6093}"/>
                  </a:ext>
                </a:extLst>
              </p:cNvPr>
              <p:cNvCxnSpPr/>
              <p:nvPr/>
            </p:nvCxnSpPr>
            <p:spPr>
              <a:xfrm>
                <a:off x="4392456" y="1536432"/>
                <a:ext cx="1149105" cy="102667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210AF0F-6CFA-C82C-B913-54D6D6DA3D82}"/>
                  </a:ext>
                </a:extLst>
              </p:cNvPr>
              <p:cNvCxnSpPr/>
              <p:nvPr/>
            </p:nvCxnSpPr>
            <p:spPr>
              <a:xfrm>
                <a:off x="4424178" y="1541457"/>
                <a:ext cx="1117384" cy="2090504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A26F5F7B-91BC-C6E0-B241-7B7606BF0951}"/>
                  </a:ext>
                </a:extLst>
              </p:cNvPr>
              <p:cNvCxnSpPr/>
              <p:nvPr/>
            </p:nvCxnSpPr>
            <p:spPr>
              <a:xfrm flipV="1">
                <a:off x="4387169" y="2563103"/>
                <a:ext cx="1154393" cy="2156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B74E6131-F6D7-1AAE-5B8C-97FE8476105E}"/>
                  </a:ext>
                </a:extLst>
              </p:cNvPr>
              <p:cNvCxnSpPr/>
              <p:nvPr/>
            </p:nvCxnSpPr>
            <p:spPr>
              <a:xfrm>
                <a:off x="4407435" y="2591924"/>
                <a:ext cx="1134126" cy="106160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B5C6AE9-6743-9170-4DB9-B0540241E3D9}"/>
                  </a:ext>
                </a:extLst>
              </p:cNvPr>
              <p:cNvCxnSpPr/>
              <p:nvPr/>
            </p:nvCxnSpPr>
            <p:spPr>
              <a:xfrm flipV="1">
                <a:off x="4420653" y="2555951"/>
                <a:ext cx="1120909" cy="1050358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4F9CE30D-E175-12D4-E1ED-367660B618E7}"/>
                  </a:ext>
                </a:extLst>
              </p:cNvPr>
              <p:cNvCxnSpPr/>
              <p:nvPr/>
            </p:nvCxnSpPr>
            <p:spPr>
              <a:xfrm>
                <a:off x="4422415" y="3621182"/>
                <a:ext cx="1139416" cy="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BF8B1EA-C50A-5B4B-E61A-9DECC2BDCC60}"/>
                  </a:ext>
                </a:extLst>
              </p:cNvPr>
              <p:cNvCxnSpPr/>
              <p:nvPr/>
            </p:nvCxnSpPr>
            <p:spPr>
              <a:xfrm flipV="1">
                <a:off x="4387169" y="2531375"/>
                <a:ext cx="1154393" cy="2136484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2F3FF41-55BF-70F0-7903-108F95DC2E37}"/>
                  </a:ext>
                </a:extLst>
              </p:cNvPr>
              <p:cNvCxnSpPr/>
              <p:nvPr/>
            </p:nvCxnSpPr>
            <p:spPr>
              <a:xfrm flipV="1">
                <a:off x="4418011" y="3610402"/>
                <a:ext cx="1143819" cy="107156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93F202DE-F565-758A-E0B3-AD4BD8E9B66E}"/>
                  </a:ext>
                </a:extLst>
              </p:cNvPr>
              <p:cNvGrpSpPr/>
              <p:nvPr/>
            </p:nvGrpSpPr>
            <p:grpSpPr>
              <a:xfrm>
                <a:off x="5259569" y="2260169"/>
                <a:ext cx="578079" cy="1621439"/>
                <a:chOff x="3796552" y="2344007"/>
                <a:chExt cx="367553" cy="1030941"/>
              </a:xfrm>
              <a:solidFill>
                <a:schemeClr val="bg1"/>
              </a:solidFill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DBC85DFE-C6EB-0271-4DE7-F15E60FBECD4}"/>
                    </a:ext>
                  </a:extLst>
                </p:cNvPr>
                <p:cNvSpPr/>
                <p:nvPr/>
              </p:nvSpPr>
              <p:spPr>
                <a:xfrm>
                  <a:off x="3796552" y="2344007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6E4F1B5E-AD06-8C87-E598-8FF8328AEC1F}"/>
                    </a:ext>
                  </a:extLst>
                </p:cNvPr>
                <p:cNvSpPr/>
                <p:nvPr/>
              </p:nvSpPr>
              <p:spPr>
                <a:xfrm>
                  <a:off x="3796552" y="3007395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5D201FA-247C-9915-4BAA-2EFC96A3A19B}"/>
                  </a:ext>
                </a:extLst>
              </p:cNvPr>
              <p:cNvCxnSpPr/>
              <p:nvPr/>
            </p:nvCxnSpPr>
            <p:spPr>
              <a:xfrm>
                <a:off x="3260970" y="1536432"/>
                <a:ext cx="1157041" cy="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CABF1063-7372-603C-AA20-C1CEA95709BD}"/>
                  </a:ext>
                </a:extLst>
              </p:cNvPr>
              <p:cNvCxnSpPr/>
              <p:nvPr/>
            </p:nvCxnSpPr>
            <p:spPr>
              <a:xfrm>
                <a:off x="3285646" y="1536432"/>
                <a:ext cx="1132365" cy="102667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05F31E9-59E4-4560-C558-F4F55CB1F5E1}"/>
                  </a:ext>
                </a:extLst>
              </p:cNvPr>
              <p:cNvCxnSpPr/>
              <p:nvPr/>
            </p:nvCxnSpPr>
            <p:spPr>
              <a:xfrm>
                <a:off x="3262293" y="1514091"/>
                <a:ext cx="1183915" cy="210030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9D23C2-8162-B646-F87D-76228E29D916}"/>
                  </a:ext>
                </a:extLst>
              </p:cNvPr>
              <p:cNvCxnSpPr/>
              <p:nvPr/>
            </p:nvCxnSpPr>
            <p:spPr>
              <a:xfrm>
                <a:off x="3274409" y="1500639"/>
                <a:ext cx="1119809" cy="3153023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6F729F4-7A6C-83FF-59F7-940519D98514}"/>
                  </a:ext>
                </a:extLst>
              </p:cNvPr>
              <p:cNvCxnSpPr/>
              <p:nvPr/>
            </p:nvCxnSpPr>
            <p:spPr>
              <a:xfrm flipV="1">
                <a:off x="3265374" y="1514091"/>
                <a:ext cx="1128844" cy="1049012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9C35081-6DA7-C225-7DAD-26A6E9D48FC2}"/>
                  </a:ext>
                </a:extLst>
              </p:cNvPr>
              <p:cNvCxnSpPr/>
              <p:nvPr/>
            </p:nvCxnSpPr>
            <p:spPr>
              <a:xfrm>
                <a:off x="3260970" y="2563103"/>
                <a:ext cx="1170698" cy="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9BE55A5-DC31-F414-575B-403FF7901E05}"/>
                  </a:ext>
                </a:extLst>
              </p:cNvPr>
              <p:cNvCxnSpPr/>
              <p:nvPr/>
            </p:nvCxnSpPr>
            <p:spPr>
              <a:xfrm>
                <a:off x="3243347" y="2552837"/>
                <a:ext cx="1202861" cy="1068345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2927AA8-70BC-5A4E-2712-0D365C0DE1D0}"/>
                  </a:ext>
                </a:extLst>
              </p:cNvPr>
              <p:cNvCxnSpPr/>
              <p:nvPr/>
            </p:nvCxnSpPr>
            <p:spPr>
              <a:xfrm>
                <a:off x="3237621" y="2552430"/>
                <a:ext cx="1183031" cy="2081355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DE8C1323-E296-34B5-E9DE-FB8E1E4FBA52}"/>
                  </a:ext>
                </a:extLst>
              </p:cNvPr>
              <p:cNvCxnSpPr/>
              <p:nvPr/>
            </p:nvCxnSpPr>
            <p:spPr>
              <a:xfrm flipV="1">
                <a:off x="3260969" y="1499393"/>
                <a:ext cx="1181275" cy="2113592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52C90FE-7EA1-D6C5-3E80-F737E27C8A7D}"/>
                  </a:ext>
                </a:extLst>
              </p:cNvPr>
              <p:cNvCxnSpPr/>
              <p:nvPr/>
            </p:nvCxnSpPr>
            <p:spPr>
              <a:xfrm flipV="1">
                <a:off x="3269342" y="2551560"/>
                <a:ext cx="1156597" cy="1045307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968BD01-B49A-619F-A201-A2C3542D7D10}"/>
                  </a:ext>
                </a:extLst>
              </p:cNvPr>
              <p:cNvCxnSpPr/>
              <p:nvPr/>
            </p:nvCxnSpPr>
            <p:spPr>
              <a:xfrm>
                <a:off x="3264051" y="3594815"/>
                <a:ext cx="1167617" cy="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E7F2587E-D72C-4E96-FFEA-5FFC1C061091}"/>
                  </a:ext>
                </a:extLst>
              </p:cNvPr>
              <p:cNvCxnSpPr/>
              <p:nvPr/>
            </p:nvCxnSpPr>
            <p:spPr>
              <a:xfrm>
                <a:off x="3274409" y="3606309"/>
                <a:ext cx="1143602" cy="106155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43883D2-0957-0B4C-4402-3FCC5EF755D3}"/>
                  </a:ext>
                </a:extLst>
              </p:cNvPr>
              <p:cNvCxnSpPr/>
              <p:nvPr/>
            </p:nvCxnSpPr>
            <p:spPr>
              <a:xfrm flipV="1">
                <a:off x="3260530" y="1498588"/>
                <a:ext cx="1141617" cy="3142247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56AB5F49-77DE-FFBE-E223-7D67CD69B4CE}"/>
                  </a:ext>
                </a:extLst>
              </p:cNvPr>
              <p:cNvCxnSpPr/>
              <p:nvPr/>
            </p:nvCxnSpPr>
            <p:spPr>
              <a:xfrm flipV="1">
                <a:off x="3254584" y="2551560"/>
                <a:ext cx="1172235" cy="2091321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6C4095B9-F4D6-EF61-17DC-FD61E1A54B71}"/>
                  </a:ext>
                </a:extLst>
              </p:cNvPr>
              <p:cNvCxnSpPr/>
              <p:nvPr/>
            </p:nvCxnSpPr>
            <p:spPr>
              <a:xfrm flipV="1">
                <a:off x="3237620" y="3597687"/>
                <a:ext cx="1200215" cy="1069427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4231C7D-8123-1104-24B5-2CCFF77FC499}"/>
                  </a:ext>
                </a:extLst>
              </p:cNvPr>
              <p:cNvCxnSpPr/>
              <p:nvPr/>
            </p:nvCxnSpPr>
            <p:spPr>
              <a:xfrm>
                <a:off x="3289168" y="4646974"/>
                <a:ext cx="1154397" cy="0"/>
              </a:xfrm>
              <a:prstGeom prst="line">
                <a:avLst/>
              </a:prstGeom>
              <a:ln w="3175"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9DA1FF3C-BF01-EBA5-4084-37012DF5868C}"/>
                  </a:ext>
                </a:extLst>
              </p:cNvPr>
              <p:cNvGrpSpPr/>
              <p:nvPr/>
            </p:nvGrpSpPr>
            <p:grpSpPr>
              <a:xfrm>
                <a:off x="2982507" y="1216707"/>
                <a:ext cx="578079" cy="3708161"/>
                <a:chOff x="3079376" y="1669545"/>
                <a:chExt cx="367553" cy="2357717"/>
              </a:xfrm>
              <a:solidFill>
                <a:schemeClr val="bg1"/>
              </a:solidFill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90EAD00B-3088-5AE5-0A33-EA48C8BFF0E2}"/>
                    </a:ext>
                  </a:extLst>
                </p:cNvPr>
                <p:cNvSpPr/>
                <p:nvPr/>
              </p:nvSpPr>
              <p:spPr>
                <a:xfrm>
                  <a:off x="3079376" y="1669545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0AD0032A-008F-1CD9-DA7F-9FD26A39CB28}"/>
                    </a:ext>
                  </a:extLst>
                </p:cNvPr>
                <p:cNvSpPr/>
                <p:nvPr/>
              </p:nvSpPr>
              <p:spPr>
                <a:xfrm>
                  <a:off x="3079376" y="2332933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ABB5EACE-A597-7EA0-2FE1-54222D6113A8}"/>
                    </a:ext>
                  </a:extLst>
                </p:cNvPr>
                <p:cNvSpPr/>
                <p:nvPr/>
              </p:nvSpPr>
              <p:spPr>
                <a:xfrm>
                  <a:off x="3079376" y="2996321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28333708-5482-C4C3-BF57-708199199906}"/>
                    </a:ext>
                  </a:extLst>
                </p:cNvPr>
                <p:cNvSpPr/>
                <p:nvPr/>
              </p:nvSpPr>
              <p:spPr>
                <a:xfrm>
                  <a:off x="3079376" y="3659709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8A2A22BD-FCD2-D88A-2B6D-691CF1CEA42F}"/>
                  </a:ext>
                </a:extLst>
              </p:cNvPr>
              <p:cNvGrpSpPr/>
              <p:nvPr/>
            </p:nvGrpSpPr>
            <p:grpSpPr>
              <a:xfrm>
                <a:off x="4131614" y="1216808"/>
                <a:ext cx="578079" cy="3708161"/>
                <a:chOff x="3079376" y="1669545"/>
                <a:chExt cx="367553" cy="2357717"/>
              </a:xfrm>
              <a:solidFill>
                <a:schemeClr val="bg1"/>
              </a:solidFill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4CB2E3BD-3A3A-3DB4-290B-A97D4C800BBE}"/>
                    </a:ext>
                  </a:extLst>
                </p:cNvPr>
                <p:cNvSpPr/>
                <p:nvPr/>
              </p:nvSpPr>
              <p:spPr>
                <a:xfrm>
                  <a:off x="3079376" y="1669545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3CD2DF93-AD0B-E59F-A43A-F9C2763DE37C}"/>
                    </a:ext>
                  </a:extLst>
                </p:cNvPr>
                <p:cNvSpPr/>
                <p:nvPr/>
              </p:nvSpPr>
              <p:spPr>
                <a:xfrm>
                  <a:off x="3079376" y="2332933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D41D1C00-6685-F896-01D2-957400E84D33}"/>
                    </a:ext>
                  </a:extLst>
                </p:cNvPr>
                <p:cNvSpPr/>
                <p:nvPr/>
              </p:nvSpPr>
              <p:spPr>
                <a:xfrm>
                  <a:off x="3079376" y="2996321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E77EE176-68C0-DA4D-CE83-044C41631AF6}"/>
                    </a:ext>
                  </a:extLst>
                </p:cNvPr>
                <p:cNvSpPr/>
                <p:nvPr/>
              </p:nvSpPr>
              <p:spPr>
                <a:xfrm>
                  <a:off x="3079376" y="3659709"/>
                  <a:ext cx="367553" cy="367553"/>
                </a:xfrm>
                <a:prstGeom prst="ellipse">
                  <a:avLst/>
                </a:prstGeom>
                <a:grpFill/>
                <a:ln w="3175">
                  <a:solidFill>
                    <a:schemeClr val="bg2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E2FF58D2-283B-4587-AF61-C79082364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56" t="32771" r="67422" b="33584"/>
            <a:stretch/>
          </p:blipFill>
          <p:spPr>
            <a:xfrm>
              <a:off x="4898949" y="1678902"/>
              <a:ext cx="1197051" cy="799848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8FBC502A-4879-4E86-A1E6-E68AEF8EE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082" t="59359" r="14062" b="3649"/>
            <a:stretch/>
          </p:blipFill>
          <p:spPr>
            <a:xfrm>
              <a:off x="8215339" y="1609493"/>
              <a:ext cx="1275539" cy="799851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2035B3A-9A7F-4CAD-9691-4416D8DB0CF8}"/>
                </a:ext>
              </a:extLst>
            </p:cNvPr>
            <p:cNvSpPr txBox="1"/>
            <p:nvPr/>
          </p:nvSpPr>
          <p:spPr>
            <a:xfrm>
              <a:off x="1899088" y="1909810"/>
              <a:ext cx="2166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1"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physicsAI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CB978DA-6294-4276-B0AD-FD987A0A3643}"/>
                </a:ext>
              </a:extLst>
            </p:cNvPr>
            <p:cNvSpPr/>
            <p:nvPr/>
          </p:nvSpPr>
          <p:spPr>
            <a:xfrm>
              <a:off x="6690770" y="1814383"/>
              <a:ext cx="799045" cy="457200"/>
            </a:xfrm>
            <a:prstGeom prst="rect">
              <a:avLst/>
            </a:prstGeom>
            <a:solidFill>
              <a:srgbClr val="005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>
                  <a:solidFill>
                    <a:schemeClr val="bg1"/>
                  </a:solidFill>
                  <a:latin typeface="Lucida Console" panose="020B0609040504020204" pitchFamily="49" charset="0"/>
                </a:rPr>
                <a:t>GDL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5D26A359-219C-4A96-9262-429D7EF0A12B}"/>
                </a:ext>
              </a:extLst>
            </p:cNvPr>
            <p:cNvCxnSpPr>
              <a:cxnSpLocks/>
            </p:cNvCxnSpPr>
            <p:nvPr/>
          </p:nvCxnSpPr>
          <p:spPr>
            <a:xfrm>
              <a:off x="6222741" y="2035300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D1A5AFFD-D1CC-4B72-A6FA-BD246967A24A}"/>
                </a:ext>
              </a:extLst>
            </p:cNvPr>
            <p:cNvCxnSpPr>
              <a:cxnSpLocks/>
            </p:cNvCxnSpPr>
            <p:nvPr/>
          </p:nvCxnSpPr>
          <p:spPr>
            <a:xfrm>
              <a:off x="7691859" y="2035300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050D5F-424F-4534-AE26-EEBF26B9D8BF}"/>
                </a:ext>
              </a:extLst>
            </p:cNvPr>
            <p:cNvSpPr txBox="1"/>
            <p:nvPr/>
          </p:nvSpPr>
          <p:spPr>
            <a:xfrm>
              <a:off x="4500586" y="2350477"/>
              <a:ext cx="1351804" cy="25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67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mesh or CAD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73C69365-D071-5F35-7AEA-EE4E955D6299}"/>
              </a:ext>
            </a:extLst>
          </p:cNvPr>
          <p:cNvGrpSpPr/>
          <p:nvPr/>
        </p:nvGrpSpPr>
        <p:grpSpPr>
          <a:xfrm>
            <a:off x="1951227" y="3044675"/>
            <a:ext cx="7552948" cy="895329"/>
            <a:chOff x="1951227" y="3044675"/>
            <a:chExt cx="7552948" cy="895329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48659D4-4F5E-438A-A522-14547423C3B1}"/>
                </a:ext>
              </a:extLst>
            </p:cNvPr>
            <p:cNvSpPr/>
            <p:nvPr/>
          </p:nvSpPr>
          <p:spPr>
            <a:xfrm>
              <a:off x="6690770" y="3226259"/>
              <a:ext cx="799045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>
                  <a:solidFill>
                    <a:schemeClr val="tx1"/>
                  </a:solidFill>
                  <a:latin typeface="Lucida Console" panose="020B0609040504020204" pitchFamily="49" charset="0"/>
                </a:rPr>
                <a:t>ML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E6B75B1-7866-4B60-AAA0-3DD1F49C9928}"/>
                </a:ext>
              </a:extLst>
            </p:cNvPr>
            <p:cNvCxnSpPr>
              <a:cxnSpLocks/>
            </p:cNvCxnSpPr>
            <p:nvPr/>
          </p:nvCxnSpPr>
          <p:spPr>
            <a:xfrm>
              <a:off x="6222741" y="3444601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6D1174E-80C2-4340-BC94-9929EBB182CF}"/>
                </a:ext>
              </a:extLst>
            </p:cNvPr>
            <p:cNvCxnSpPr>
              <a:cxnSpLocks/>
            </p:cNvCxnSpPr>
            <p:nvPr/>
          </p:nvCxnSpPr>
          <p:spPr>
            <a:xfrm>
              <a:off x="7691859" y="3444601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F766E00A-A8DA-4262-9C77-D82E5CDA1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082" t="59359" r="14062" b="3649"/>
            <a:stretch/>
          </p:blipFill>
          <p:spPr>
            <a:xfrm>
              <a:off x="8228636" y="3044675"/>
              <a:ext cx="1275539" cy="79985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01685CB-0919-4D3D-8D7C-61C266E83932}"/>
                </a:ext>
              </a:extLst>
            </p:cNvPr>
            <p:cNvGrpSpPr/>
            <p:nvPr/>
          </p:nvGrpSpPr>
          <p:grpSpPr>
            <a:xfrm>
              <a:off x="5328976" y="3473441"/>
              <a:ext cx="518615" cy="153685"/>
              <a:chOff x="1240361" y="2653061"/>
              <a:chExt cx="388961" cy="115264"/>
            </a:xfrm>
            <a:solidFill>
              <a:schemeClr val="tx1">
                <a:lumMod val="85000"/>
                <a:lumOff val="15000"/>
              </a:schemeClr>
            </a:solidFill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554BB8E-30CD-4659-9868-0654948C0B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361" y="2672029"/>
                <a:ext cx="388961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A5A490E-33E9-4D91-A4D3-9D8AF4BC1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361" y="2749059"/>
                <a:ext cx="388961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4EC3953-28C7-4DC1-8B7E-565DF8737A0B}"/>
                  </a:ext>
                </a:extLst>
              </p:cNvPr>
              <p:cNvSpPr/>
              <p:nvPr/>
            </p:nvSpPr>
            <p:spPr>
              <a:xfrm>
                <a:off x="1286080" y="2653061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8F975D3-F0A3-4370-ADA2-ECD0E2CA55B7}"/>
                  </a:ext>
                </a:extLst>
              </p:cNvPr>
              <p:cNvSpPr/>
              <p:nvPr/>
            </p:nvSpPr>
            <p:spPr>
              <a:xfrm>
                <a:off x="1517753" y="2722606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5CAC72-1893-4D17-8FB6-61E955DE11D7}"/>
                </a:ext>
              </a:extLst>
            </p:cNvPr>
            <p:cNvSpPr txBox="1"/>
            <p:nvPr/>
          </p:nvSpPr>
          <p:spPr>
            <a:xfrm>
              <a:off x="1951227" y="3250485"/>
              <a:ext cx="21665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600"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HW Design Explorer*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8C2F7E-7AC7-4315-9065-32F35C2701C9}"/>
                </a:ext>
              </a:extLst>
            </p:cNvPr>
            <p:cNvSpPr txBox="1"/>
            <p:nvPr/>
          </p:nvSpPr>
          <p:spPr>
            <a:xfrm>
              <a:off x="1951227" y="3572064"/>
              <a:ext cx="228108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000"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* Requires consistent meshes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0C653A-6755-427A-9C1A-C5C7340E8F58}"/>
                </a:ext>
              </a:extLst>
            </p:cNvPr>
            <p:cNvSpPr txBox="1"/>
            <p:nvPr/>
          </p:nvSpPr>
          <p:spPr>
            <a:xfrm>
              <a:off x="7959691" y="3683459"/>
              <a:ext cx="1078573" cy="25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67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contour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66C4AF-A899-D33C-2DC7-3552FE2646CF}"/>
              </a:ext>
            </a:extLst>
          </p:cNvPr>
          <p:cNvGrpSpPr/>
          <p:nvPr/>
        </p:nvGrpSpPr>
        <p:grpSpPr>
          <a:xfrm>
            <a:off x="1951228" y="4638135"/>
            <a:ext cx="7291656" cy="805799"/>
            <a:chOff x="1951228" y="4638135"/>
            <a:chExt cx="7291656" cy="805799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49287BD-FEFF-4596-A6BA-031E2B4FB05A}"/>
                </a:ext>
              </a:extLst>
            </p:cNvPr>
            <p:cNvSpPr txBox="1"/>
            <p:nvPr/>
          </p:nvSpPr>
          <p:spPr>
            <a:xfrm>
              <a:off x="5048726" y="5023178"/>
              <a:ext cx="1078573" cy="420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67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design variables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31DA481-0572-4899-943F-4F877005054D}"/>
                </a:ext>
              </a:extLst>
            </p:cNvPr>
            <p:cNvSpPr txBox="1"/>
            <p:nvPr/>
          </p:nvSpPr>
          <p:spPr>
            <a:xfrm>
              <a:off x="1951228" y="4684624"/>
              <a:ext cx="21665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600"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HyperStudy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D886E3E-6ED8-4136-BFC4-0880F44B137B}"/>
                </a:ext>
              </a:extLst>
            </p:cNvPr>
            <p:cNvSpPr/>
            <p:nvPr/>
          </p:nvSpPr>
          <p:spPr>
            <a:xfrm>
              <a:off x="6690770" y="4638135"/>
              <a:ext cx="799045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>
                  <a:solidFill>
                    <a:schemeClr val="tx1"/>
                  </a:solidFill>
                  <a:latin typeface="Lucida Console" panose="020B0609040504020204" pitchFamily="49" charset="0"/>
                </a:rPr>
                <a:t>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0CC465D-6A12-4CEB-803A-F50F9FBAB94D}"/>
                </a:ext>
              </a:extLst>
            </p:cNvPr>
            <p:cNvCxnSpPr>
              <a:cxnSpLocks/>
            </p:cNvCxnSpPr>
            <p:nvPr/>
          </p:nvCxnSpPr>
          <p:spPr>
            <a:xfrm>
              <a:off x="6222741" y="4853901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715BDF2-0DBA-4933-BDA4-A065E2408FED}"/>
                </a:ext>
              </a:extLst>
            </p:cNvPr>
            <p:cNvCxnSpPr>
              <a:cxnSpLocks/>
            </p:cNvCxnSpPr>
            <p:nvPr/>
          </p:nvCxnSpPr>
          <p:spPr>
            <a:xfrm>
              <a:off x="7691859" y="4853901"/>
              <a:ext cx="3023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52FA97-0EB9-45EE-BAA8-952AA51CD7E8}"/>
                </a:ext>
              </a:extLst>
            </p:cNvPr>
            <p:cNvGrpSpPr/>
            <p:nvPr/>
          </p:nvGrpSpPr>
          <p:grpSpPr>
            <a:xfrm>
              <a:off x="5328976" y="4807218"/>
              <a:ext cx="518615" cy="153685"/>
              <a:chOff x="1240361" y="2653061"/>
              <a:chExt cx="388961" cy="115264"/>
            </a:xfrm>
            <a:solidFill>
              <a:schemeClr val="tx1">
                <a:lumMod val="85000"/>
                <a:lumOff val="15000"/>
              </a:schemeClr>
            </a:solidFill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8063FDD-8AFA-4A72-A563-B1C498032C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361" y="2672029"/>
                <a:ext cx="388961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3E7C49-5D0B-4E40-99F4-948DD73A9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361" y="2749059"/>
                <a:ext cx="388961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AC98A92-22D9-4C74-891B-BD63A6301FF2}"/>
                  </a:ext>
                </a:extLst>
              </p:cNvPr>
              <p:cNvSpPr/>
              <p:nvPr/>
            </p:nvSpPr>
            <p:spPr>
              <a:xfrm>
                <a:off x="1286080" y="2653061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C4AD318-56FC-4574-A56F-B7D77D377476}"/>
                  </a:ext>
                </a:extLst>
              </p:cNvPr>
              <p:cNvSpPr/>
              <p:nvPr/>
            </p:nvSpPr>
            <p:spPr>
              <a:xfrm>
                <a:off x="1517753" y="2722606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13FF7D-1132-430C-A6D7-42F81C54E70A}"/>
                </a:ext>
              </a:extLst>
            </p:cNvPr>
            <p:cNvSpPr txBox="1"/>
            <p:nvPr/>
          </p:nvSpPr>
          <p:spPr>
            <a:xfrm>
              <a:off x="8194199" y="4684624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Lucida Console" panose="020B0609040504020204" pitchFamily="49" charset="0"/>
                </a:rPr>
                <a:t>320 MPa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CF087FF-ECBC-4398-8825-9974FA349E06}"/>
                </a:ext>
              </a:extLst>
            </p:cNvPr>
            <p:cNvSpPr txBox="1"/>
            <p:nvPr/>
          </p:nvSpPr>
          <p:spPr>
            <a:xfrm>
              <a:off x="8053286" y="4990368"/>
              <a:ext cx="1078573" cy="25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67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scalar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3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B2C-F617-49B9-863A-FC38EA456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0321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C420-0CD6-D2C8-613D-0AEC0D58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physicsAI</a:t>
            </a:r>
            <a:r>
              <a:rPr lang="en-US" dirty="0"/>
              <a:t>: HVAC design   </a:t>
            </a:r>
            <a:r>
              <a:rPr lang="en-US" altLang="zh-CN" dirty="0" err="1"/>
              <a:t>shapeai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36ED2B-5B6B-5A17-9602-C0F2DDA8FC56}"/>
              </a:ext>
            </a:extLst>
          </p:cNvPr>
          <p:cNvGrpSpPr/>
          <p:nvPr/>
        </p:nvGrpSpPr>
        <p:grpSpPr>
          <a:xfrm>
            <a:off x="6320002" y="2951412"/>
            <a:ext cx="928866" cy="1599182"/>
            <a:chOff x="3338141" y="3081282"/>
            <a:chExt cx="696650" cy="1199387"/>
          </a:xfrm>
        </p:grpSpPr>
        <p:pic>
          <p:nvPicPr>
            <p:cNvPr id="48" name="Picture 4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DB66534-8F7E-CA57-FBC6-1AFAB93BE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2" r="35469"/>
            <a:stretch/>
          </p:blipFill>
          <p:spPr>
            <a:xfrm>
              <a:off x="3477872" y="3081282"/>
              <a:ext cx="556919" cy="119938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7D3CFC-95BC-888A-2138-9F5EE2420FCC}"/>
                </a:ext>
              </a:extLst>
            </p:cNvPr>
            <p:cNvSpPr txBox="1"/>
            <p:nvPr/>
          </p:nvSpPr>
          <p:spPr>
            <a:xfrm rot="16200000">
              <a:off x="3140346" y="3615941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New design</a:t>
              </a:r>
            </a:p>
          </p:txBody>
        </p:sp>
      </p:grpSp>
      <p:pic>
        <p:nvPicPr>
          <p:cNvPr id="81" name="Graphic 80" descr="Clock with solid fill">
            <a:extLst>
              <a:ext uri="{FF2B5EF4-FFF2-40B4-BE49-F238E27FC236}">
                <a16:creationId xmlns:a16="http://schemas.microsoft.com/office/drawing/2014/main" id="{E93229BE-A574-063E-9CF1-FFF341482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0236" y="3132136"/>
            <a:ext cx="476290" cy="47629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BBDB514-B1C1-778E-F424-3CCB2887E5EF}"/>
              </a:ext>
            </a:extLst>
          </p:cNvPr>
          <p:cNvGrpSpPr/>
          <p:nvPr/>
        </p:nvGrpSpPr>
        <p:grpSpPr>
          <a:xfrm>
            <a:off x="6763055" y="3868524"/>
            <a:ext cx="1273915" cy="2634090"/>
            <a:chOff x="7000980" y="4002802"/>
            <a:chExt cx="1005381" cy="2078839"/>
          </a:xfrm>
        </p:grpSpPr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05E9C560-0383-F69F-5323-E180A2435010}"/>
                </a:ext>
              </a:extLst>
            </p:cNvPr>
            <p:cNvSpPr/>
            <p:nvPr/>
          </p:nvSpPr>
          <p:spPr>
            <a:xfrm>
              <a:off x="7633736" y="5558546"/>
              <a:ext cx="353101" cy="278702"/>
            </a:xfrm>
            <a:prstGeom prst="rightArrow">
              <a:avLst/>
            </a:prstGeom>
            <a:solidFill>
              <a:srgbClr val="005776">
                <a:alpha val="10000"/>
              </a:srgbClr>
            </a:solidFill>
            <a:ln w="3175">
              <a:solidFill>
                <a:srgbClr val="005776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679A326-B1AB-E91B-790A-5F8A6EF68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73" t="-2642" r="46316" b="79207"/>
            <a:stretch/>
          </p:blipFill>
          <p:spPr>
            <a:xfrm rot="5400000">
              <a:off x="7404783" y="4006354"/>
              <a:ext cx="605130" cy="598025"/>
            </a:xfrm>
            <a:prstGeom prst="ellipse">
              <a:avLst/>
            </a:prstGeom>
            <a:ln>
              <a:solidFill>
                <a:srgbClr val="005776"/>
              </a:solidFill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1C31508-DBB9-DBD0-9A62-AB280856C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0782" t="29918" r="363" b="53295"/>
            <a:stretch/>
          </p:blipFill>
          <p:spPr>
            <a:xfrm>
              <a:off x="7000980" y="4727443"/>
              <a:ext cx="598025" cy="617343"/>
            </a:xfrm>
            <a:prstGeom prst="ellipse">
              <a:avLst/>
            </a:prstGeom>
            <a:ln>
              <a:solidFill>
                <a:srgbClr val="005776"/>
              </a:solidFill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E8A378F-EE22-9B2F-9B5E-AFDA01139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303" t="31707" r="842" b="51506"/>
            <a:stretch/>
          </p:blipFill>
          <p:spPr>
            <a:xfrm>
              <a:off x="7408336" y="5464297"/>
              <a:ext cx="598025" cy="617344"/>
            </a:xfrm>
            <a:prstGeom prst="ellipse">
              <a:avLst/>
            </a:prstGeom>
            <a:ln>
              <a:solidFill>
                <a:srgbClr val="005776"/>
              </a:solidFill>
            </a:ln>
          </p:spPr>
        </p:pic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FDC3BA9-F167-E988-A010-4A943C1E6D8A}"/>
                </a:ext>
              </a:extLst>
            </p:cNvPr>
            <p:cNvCxnSpPr>
              <a:cxnSpLocks/>
              <a:stCxn id="83" idx="5"/>
              <a:endCxn id="85" idx="0"/>
            </p:cNvCxnSpPr>
            <p:nvPr/>
          </p:nvCxnSpPr>
          <p:spPr>
            <a:xfrm flipH="1">
              <a:off x="7299993" y="4519313"/>
              <a:ext cx="195922" cy="208130"/>
            </a:xfrm>
            <a:prstGeom prst="straightConnector1">
              <a:avLst/>
            </a:prstGeom>
            <a:ln w="69850">
              <a:solidFill>
                <a:srgbClr val="005776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A986ED1-6ADD-242C-03C2-83D5DB016689}"/>
                </a:ext>
              </a:extLst>
            </p:cNvPr>
            <p:cNvCxnSpPr>
              <a:cxnSpLocks/>
              <a:stCxn id="85" idx="4"/>
              <a:endCxn id="86" idx="1"/>
            </p:cNvCxnSpPr>
            <p:nvPr/>
          </p:nvCxnSpPr>
          <p:spPr>
            <a:xfrm>
              <a:off x="7299993" y="5344786"/>
              <a:ext cx="195922" cy="209919"/>
            </a:xfrm>
            <a:prstGeom prst="straightConnector1">
              <a:avLst/>
            </a:prstGeom>
            <a:ln w="69850">
              <a:solidFill>
                <a:srgbClr val="005776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5FD213FB-BB5C-4F3F-6097-649AA3E5E58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5474" y="3237419"/>
            <a:ext cx="2468451" cy="15222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D04BBE-267D-9A59-887D-7979A15A3DF8}"/>
              </a:ext>
            </a:extLst>
          </p:cNvPr>
          <p:cNvGrpSpPr/>
          <p:nvPr/>
        </p:nvGrpSpPr>
        <p:grpSpPr>
          <a:xfrm>
            <a:off x="1420942" y="1988609"/>
            <a:ext cx="1385867" cy="883675"/>
            <a:chOff x="950781" y="1408046"/>
            <a:chExt cx="1385867" cy="8836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DF518D-5BC1-2CD4-7F2B-47B38A99F922}"/>
                </a:ext>
              </a:extLst>
            </p:cNvPr>
            <p:cNvSpPr txBox="1"/>
            <p:nvPr/>
          </p:nvSpPr>
          <p:spPr>
            <a:xfrm>
              <a:off x="950781" y="1408046"/>
              <a:ext cx="1385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  <a:cs typeface="Calibri" panose="020F0502020204030204" pitchFamily="34" charset="0"/>
                </a:rPr>
                <a:t>Historical data</a:t>
              </a:r>
            </a:p>
          </p:txBody>
        </p:sp>
        <p:pic>
          <p:nvPicPr>
            <p:cNvPr id="15" name="Picture 1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5744D85B-1249-8734-E9DA-A738019A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6" t="11280" r="67813" b="12793"/>
            <a:stretch/>
          </p:blipFill>
          <p:spPr>
            <a:xfrm>
              <a:off x="1383353" y="1736234"/>
              <a:ext cx="574219" cy="55548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003A5F-0B3E-7451-AFC0-E24F98B51E56}"/>
              </a:ext>
            </a:extLst>
          </p:cNvPr>
          <p:cNvGrpSpPr/>
          <p:nvPr/>
        </p:nvGrpSpPr>
        <p:grpSpPr>
          <a:xfrm>
            <a:off x="3978666" y="1988609"/>
            <a:ext cx="1131465" cy="884823"/>
            <a:chOff x="4057231" y="1408046"/>
            <a:chExt cx="1131465" cy="8848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9D0A53-9CAD-378D-DD25-6550254C5BDC}"/>
                </a:ext>
              </a:extLst>
            </p:cNvPr>
            <p:cNvSpPr txBox="1"/>
            <p:nvPr/>
          </p:nvSpPr>
          <p:spPr>
            <a:xfrm>
              <a:off x="4057231" y="1408046"/>
              <a:ext cx="11314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  <a:cs typeface="Calibri" panose="020F0502020204030204" pitchFamily="34" charset="0"/>
                </a:rPr>
                <a:t>Train physicsAI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E6DCD8-E42F-92BD-F249-9B2C65846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7" t="13941" r="69178" b="12771"/>
            <a:stretch/>
          </p:blipFill>
          <p:spPr>
            <a:xfrm>
              <a:off x="4337712" y="1735085"/>
              <a:ext cx="562336" cy="55778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653CDA-0754-18AE-E5C0-12EC104E1664}"/>
              </a:ext>
            </a:extLst>
          </p:cNvPr>
          <p:cNvGrpSpPr/>
          <p:nvPr/>
        </p:nvGrpSpPr>
        <p:grpSpPr>
          <a:xfrm>
            <a:off x="6281988" y="1988609"/>
            <a:ext cx="1568186" cy="884823"/>
            <a:chOff x="6816917" y="1408046"/>
            <a:chExt cx="1568186" cy="88482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A57C7FE-6377-49B5-5D7F-744E2579D3D9}"/>
                </a:ext>
              </a:extLst>
            </p:cNvPr>
            <p:cNvSpPr txBox="1"/>
            <p:nvPr/>
          </p:nvSpPr>
          <p:spPr>
            <a:xfrm>
              <a:off x="6816917" y="1408046"/>
              <a:ext cx="1568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  <a:cs typeface="Calibri" panose="020F0502020204030204" pitchFamily="34" charset="0"/>
                </a:rPr>
                <a:t>Real-time exploration</a:t>
              </a:r>
            </a:p>
          </p:txBody>
        </p:sp>
        <p:pic>
          <p:nvPicPr>
            <p:cNvPr id="23" name="Picture 22" descr="Graphical user interface, Teams&#10;&#10;Description automatically generated">
              <a:extLst>
                <a:ext uri="{FF2B5EF4-FFF2-40B4-BE49-F238E27FC236}">
                  <a16:creationId xmlns:a16="http://schemas.microsoft.com/office/drawing/2014/main" id="{7844D432-8FA1-01F5-42E9-1CBE764BB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6" t="19213" r="70130" b="19269"/>
            <a:stretch/>
          </p:blipFill>
          <p:spPr>
            <a:xfrm>
              <a:off x="7462430" y="1735085"/>
              <a:ext cx="489836" cy="557784"/>
            </a:xfrm>
            <a:prstGeom prst="rect">
              <a:avLst/>
            </a:prstGeom>
          </p:spPr>
        </p:pic>
      </p:grp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0EE7F9BA-0912-930E-C541-A0B9E0A577AE}"/>
              </a:ext>
            </a:extLst>
          </p:cNvPr>
          <p:cNvSpPr/>
          <p:nvPr/>
        </p:nvSpPr>
        <p:spPr>
          <a:xfrm>
            <a:off x="3174534" y="2325494"/>
            <a:ext cx="353101" cy="278703"/>
          </a:xfrm>
          <a:prstGeom prst="rightArrow">
            <a:avLst/>
          </a:prstGeom>
          <a:solidFill>
            <a:srgbClr val="005776">
              <a:alpha val="10000"/>
            </a:srgbClr>
          </a:solidFill>
          <a:ln w="3175">
            <a:solidFill>
              <a:srgbClr val="00577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8B298A4F-74B0-6EDB-88FC-B4EB8E7FE3D4}"/>
              </a:ext>
            </a:extLst>
          </p:cNvPr>
          <p:cNvSpPr/>
          <p:nvPr/>
        </p:nvSpPr>
        <p:spPr>
          <a:xfrm>
            <a:off x="5733649" y="2330078"/>
            <a:ext cx="353101" cy="278703"/>
          </a:xfrm>
          <a:prstGeom prst="rightArrow">
            <a:avLst/>
          </a:prstGeom>
          <a:solidFill>
            <a:srgbClr val="005776">
              <a:alpha val="10000"/>
            </a:srgbClr>
          </a:solidFill>
          <a:ln w="3175">
            <a:solidFill>
              <a:srgbClr val="00577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4A2C9CB3-E2BE-C4AD-8BF2-3B2946D0CE26}"/>
              </a:ext>
            </a:extLst>
          </p:cNvPr>
          <p:cNvSpPr/>
          <p:nvPr/>
        </p:nvSpPr>
        <p:spPr>
          <a:xfrm>
            <a:off x="8338739" y="2385395"/>
            <a:ext cx="353101" cy="278703"/>
          </a:xfrm>
          <a:prstGeom prst="rightArrow">
            <a:avLst/>
          </a:prstGeom>
          <a:solidFill>
            <a:srgbClr val="005776">
              <a:alpha val="10000"/>
            </a:srgbClr>
          </a:solidFill>
          <a:ln w="3175">
            <a:solidFill>
              <a:srgbClr val="00577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E590B6-76AD-917B-DBB4-66C7DF510516}"/>
              </a:ext>
            </a:extLst>
          </p:cNvPr>
          <p:cNvSpPr txBox="1"/>
          <p:nvPr/>
        </p:nvSpPr>
        <p:spPr>
          <a:xfrm>
            <a:off x="7556994" y="3532640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Real-time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50F94C-25C9-8615-8E8E-10C6B34D4D7F}"/>
              </a:ext>
            </a:extLst>
          </p:cNvPr>
          <p:cNvGrpSpPr/>
          <p:nvPr/>
        </p:nvGrpSpPr>
        <p:grpSpPr>
          <a:xfrm>
            <a:off x="406321" y="3232294"/>
            <a:ext cx="3020989" cy="2209136"/>
            <a:chOff x="811727" y="4304594"/>
            <a:chExt cx="2284429" cy="1670517"/>
          </a:xfrm>
        </p:grpSpPr>
        <p:sp>
          <p:nvSpPr>
            <p:cNvPr id="66" name="Rectangle 6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387759-0F97-2278-9B37-404B860A1BE9}"/>
                </a:ext>
              </a:extLst>
            </p:cNvPr>
            <p:cNvSpPr/>
            <p:nvPr/>
          </p:nvSpPr>
          <p:spPr>
            <a:xfrm>
              <a:off x="1316204" y="5198794"/>
              <a:ext cx="776317" cy="776317"/>
            </a:xfrm>
            <a:prstGeom prst="rect">
              <a:avLst/>
            </a:prstGeom>
            <a:blipFill>
              <a:blip r:embed="rId1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7" name="Rectangle 6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B2E6203-2AF7-25D3-A4FF-6BBA369BAC5F}"/>
                </a:ext>
              </a:extLst>
            </p:cNvPr>
            <p:cNvSpPr/>
            <p:nvPr/>
          </p:nvSpPr>
          <p:spPr>
            <a:xfrm>
              <a:off x="830866" y="5198794"/>
              <a:ext cx="776317" cy="776317"/>
            </a:xfrm>
            <a:prstGeom prst="rect">
              <a:avLst/>
            </a:prstGeom>
            <a:blipFill>
              <a:blip r:embed="rId1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8" name="Rectangle 67" descr="A picture containing text, seat, chair&#10;&#10;Description automatically generated">
              <a:extLst>
                <a:ext uri="{FF2B5EF4-FFF2-40B4-BE49-F238E27FC236}">
                  <a16:creationId xmlns:a16="http://schemas.microsoft.com/office/drawing/2014/main" id="{228DE8E1-89A0-AFCD-3A47-1FCFA45DA95C}"/>
                </a:ext>
              </a:extLst>
            </p:cNvPr>
            <p:cNvSpPr/>
            <p:nvPr/>
          </p:nvSpPr>
          <p:spPr>
            <a:xfrm>
              <a:off x="1807675" y="4304594"/>
              <a:ext cx="776317" cy="776317"/>
            </a:xfrm>
            <a:prstGeom prst="rect">
              <a:avLst/>
            </a:prstGeom>
            <a:blipFill>
              <a:blip r:embed="rId1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9" name="Rectangle 6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CE683B3-636E-560D-0DD7-CCF4DBD6DB36}"/>
                </a:ext>
              </a:extLst>
            </p:cNvPr>
            <p:cNvSpPr/>
            <p:nvPr/>
          </p:nvSpPr>
          <p:spPr>
            <a:xfrm>
              <a:off x="2319839" y="4784110"/>
              <a:ext cx="776317" cy="776317"/>
            </a:xfrm>
            <a:prstGeom prst="rect">
              <a:avLst/>
            </a:prstGeom>
            <a:blipFill>
              <a:blip r:embed="rId16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3" name="Rectangle 72" descr="Text, whiteboard&#10;&#10;Description automatically generated">
              <a:extLst>
                <a:ext uri="{FF2B5EF4-FFF2-40B4-BE49-F238E27FC236}">
                  <a16:creationId xmlns:a16="http://schemas.microsoft.com/office/drawing/2014/main" id="{6FD3C56B-F858-EB1E-5638-41D983BBBB87}"/>
                </a:ext>
              </a:extLst>
            </p:cNvPr>
            <p:cNvSpPr/>
            <p:nvPr/>
          </p:nvSpPr>
          <p:spPr>
            <a:xfrm>
              <a:off x="1309701" y="4331120"/>
              <a:ext cx="776317" cy="776317"/>
            </a:xfrm>
            <a:prstGeom prst="rect">
              <a:avLst/>
            </a:prstGeom>
            <a:blipFill>
              <a:blip r:embed="rId1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6082DF8-F86C-36F0-D57A-0869D44B1450}"/>
                </a:ext>
              </a:extLst>
            </p:cNvPr>
            <p:cNvSpPr/>
            <p:nvPr/>
          </p:nvSpPr>
          <p:spPr>
            <a:xfrm rot="16200000">
              <a:off x="811729" y="5505264"/>
              <a:ext cx="776317" cy="155263"/>
            </a:xfrm>
            <a:custGeom>
              <a:avLst/>
              <a:gdLst>
                <a:gd name="connsiteX0" fmla="*/ 0 w 613427"/>
                <a:gd name="connsiteY0" fmla="*/ 0 h 122685"/>
                <a:gd name="connsiteX1" fmla="*/ 613427 w 613427"/>
                <a:gd name="connsiteY1" fmla="*/ 0 h 122685"/>
                <a:gd name="connsiteX2" fmla="*/ 613427 w 613427"/>
                <a:gd name="connsiteY2" fmla="*/ 122685 h 122685"/>
                <a:gd name="connsiteX3" fmla="*/ 0 w 613427"/>
                <a:gd name="connsiteY3" fmla="*/ 122685 h 122685"/>
                <a:gd name="connsiteX4" fmla="*/ 0 w 613427"/>
                <a:gd name="connsiteY4" fmla="*/ 0 h 12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427" h="122685">
                  <a:moveTo>
                    <a:pt x="0" y="0"/>
                  </a:moveTo>
                  <a:lnTo>
                    <a:pt x="613427" y="0"/>
                  </a:lnTo>
                  <a:lnTo>
                    <a:pt x="613427" y="122685"/>
                  </a:lnTo>
                  <a:lnTo>
                    <a:pt x="0" y="1226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72" tIns="6773" rIns="6775" bIns="6773" numCol="1" spcCol="1270" anchor="b" anchorCtr="0">
              <a:noAutofit/>
            </a:bodyPr>
            <a:lstStyle/>
            <a:p>
              <a:pPr defTabSz="4741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67"/>
            </a:p>
          </p:txBody>
        </p:sp>
        <p:sp>
          <p:nvSpPr>
            <p:cNvPr id="78" name="Rectangle 7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5642B4-681A-0E71-1453-7EC91707B81A}"/>
                </a:ext>
              </a:extLst>
            </p:cNvPr>
            <p:cNvSpPr/>
            <p:nvPr/>
          </p:nvSpPr>
          <p:spPr>
            <a:xfrm>
              <a:off x="1801540" y="5198794"/>
              <a:ext cx="776317" cy="776317"/>
            </a:xfrm>
            <a:prstGeom prst="rect">
              <a:avLst/>
            </a:prstGeom>
            <a:blipFill>
              <a:blip r:embed="rId18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95A1DD-83F2-5064-975C-E111659FA0FC}"/>
                </a:ext>
              </a:extLst>
            </p:cNvPr>
            <p:cNvSpPr/>
            <p:nvPr/>
          </p:nvSpPr>
          <p:spPr>
            <a:xfrm rot="16200000">
              <a:off x="1743719" y="5505264"/>
              <a:ext cx="776317" cy="155263"/>
            </a:xfrm>
            <a:custGeom>
              <a:avLst/>
              <a:gdLst>
                <a:gd name="connsiteX0" fmla="*/ 0 w 613427"/>
                <a:gd name="connsiteY0" fmla="*/ 0 h 122685"/>
                <a:gd name="connsiteX1" fmla="*/ 613427 w 613427"/>
                <a:gd name="connsiteY1" fmla="*/ 0 h 122685"/>
                <a:gd name="connsiteX2" fmla="*/ 613427 w 613427"/>
                <a:gd name="connsiteY2" fmla="*/ 122685 h 122685"/>
                <a:gd name="connsiteX3" fmla="*/ 0 w 613427"/>
                <a:gd name="connsiteY3" fmla="*/ 122685 h 122685"/>
                <a:gd name="connsiteX4" fmla="*/ 0 w 613427"/>
                <a:gd name="connsiteY4" fmla="*/ 0 h 12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427" h="122685">
                  <a:moveTo>
                    <a:pt x="0" y="0"/>
                  </a:moveTo>
                  <a:lnTo>
                    <a:pt x="613427" y="0"/>
                  </a:lnTo>
                  <a:lnTo>
                    <a:pt x="613427" y="122685"/>
                  </a:lnTo>
                  <a:lnTo>
                    <a:pt x="0" y="1226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72" tIns="6773" rIns="6775" bIns="6773" numCol="1" spcCol="1270" anchor="b" anchorCtr="0">
              <a:noAutofit/>
            </a:bodyPr>
            <a:lstStyle/>
            <a:p>
              <a:pPr defTabSz="4741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67"/>
            </a:p>
          </p:txBody>
        </p:sp>
        <p:sp>
          <p:nvSpPr>
            <p:cNvPr id="88" name="Rectangle 8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9F8C28D-43F1-DE1B-AB20-8029D40C6054}"/>
                </a:ext>
              </a:extLst>
            </p:cNvPr>
            <p:cNvSpPr/>
            <p:nvPr/>
          </p:nvSpPr>
          <p:spPr>
            <a:xfrm>
              <a:off x="811727" y="4313152"/>
              <a:ext cx="776317" cy="776317"/>
            </a:xfrm>
            <a:prstGeom prst="rect">
              <a:avLst/>
            </a:prstGeom>
            <a:blipFill>
              <a:blip r:embed="rId1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E156A9E-0BC4-AD6E-98FD-08FDB6814AC6}"/>
                </a:ext>
              </a:extLst>
            </p:cNvPr>
            <p:cNvSpPr/>
            <p:nvPr/>
          </p:nvSpPr>
          <p:spPr>
            <a:xfrm rot="16200000">
              <a:off x="811729" y="4623678"/>
              <a:ext cx="776317" cy="155263"/>
            </a:xfrm>
            <a:custGeom>
              <a:avLst/>
              <a:gdLst>
                <a:gd name="connsiteX0" fmla="*/ 0 w 613427"/>
                <a:gd name="connsiteY0" fmla="*/ 0 h 122685"/>
                <a:gd name="connsiteX1" fmla="*/ 613427 w 613427"/>
                <a:gd name="connsiteY1" fmla="*/ 0 h 122685"/>
                <a:gd name="connsiteX2" fmla="*/ 613427 w 613427"/>
                <a:gd name="connsiteY2" fmla="*/ 122685 h 122685"/>
                <a:gd name="connsiteX3" fmla="*/ 0 w 613427"/>
                <a:gd name="connsiteY3" fmla="*/ 122685 h 122685"/>
                <a:gd name="connsiteX4" fmla="*/ 0 w 613427"/>
                <a:gd name="connsiteY4" fmla="*/ 0 h 12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427" h="122685">
                  <a:moveTo>
                    <a:pt x="0" y="0"/>
                  </a:moveTo>
                  <a:lnTo>
                    <a:pt x="613427" y="0"/>
                  </a:lnTo>
                  <a:lnTo>
                    <a:pt x="613427" y="122685"/>
                  </a:lnTo>
                  <a:lnTo>
                    <a:pt x="0" y="1226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72" tIns="6773" rIns="6775" bIns="6773" numCol="1" spcCol="1270" anchor="b" anchorCtr="0">
              <a:noAutofit/>
            </a:bodyPr>
            <a:lstStyle/>
            <a:p>
              <a:pPr defTabSz="4741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67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12C5C3B-620C-6F5D-B28D-8F11623C7D69}"/>
                </a:ext>
              </a:extLst>
            </p:cNvPr>
            <p:cNvSpPr txBox="1"/>
            <p:nvPr/>
          </p:nvSpPr>
          <p:spPr>
            <a:xfrm rot="16200000">
              <a:off x="738404" y="4583821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69FE820-B567-FD5B-646A-FDF26D53C5EE}"/>
                </a:ext>
              </a:extLst>
            </p:cNvPr>
            <p:cNvSpPr txBox="1"/>
            <p:nvPr/>
          </p:nvSpPr>
          <p:spPr>
            <a:xfrm rot="16200000">
              <a:off x="1255861" y="4583821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A85935C-8CC0-8A20-12EB-1633F0D24CDD}"/>
                </a:ext>
              </a:extLst>
            </p:cNvPr>
            <p:cNvSpPr txBox="1"/>
            <p:nvPr/>
          </p:nvSpPr>
          <p:spPr>
            <a:xfrm rot="16200000">
              <a:off x="1763373" y="4583821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46FA088-EB29-B91D-759E-510D1F7BA655}"/>
                </a:ext>
              </a:extLst>
            </p:cNvPr>
            <p:cNvSpPr txBox="1"/>
            <p:nvPr/>
          </p:nvSpPr>
          <p:spPr>
            <a:xfrm rot="16200000">
              <a:off x="738404" y="5506333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4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71219A1-8773-348C-B1E9-BB94FA7E3A97}"/>
                </a:ext>
              </a:extLst>
            </p:cNvPr>
            <p:cNvSpPr txBox="1"/>
            <p:nvPr/>
          </p:nvSpPr>
          <p:spPr>
            <a:xfrm rot="16200000">
              <a:off x="1255861" y="5506333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DF3B013-1310-1250-8A51-C7E3388826DB}"/>
                </a:ext>
              </a:extLst>
            </p:cNvPr>
            <p:cNvSpPr txBox="1"/>
            <p:nvPr/>
          </p:nvSpPr>
          <p:spPr>
            <a:xfrm rot="16200000">
              <a:off x="1763373" y="5506333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6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A74D78B-3FE2-E95B-D3BB-59F7B5985165}"/>
                </a:ext>
              </a:extLst>
            </p:cNvPr>
            <p:cNvSpPr txBox="1"/>
            <p:nvPr/>
          </p:nvSpPr>
          <p:spPr>
            <a:xfrm rot="16200000">
              <a:off x="2254317" y="5054316"/>
              <a:ext cx="457177" cy="23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b="1">
                  <a:latin typeface="Calibri" panose="020F0502020204030204" pitchFamily="34" charset="0"/>
                  <a:cs typeface="Calibri" panose="020F0502020204030204" pitchFamily="34" charset="0"/>
                </a:rPr>
                <a:t>Des 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56928-A844-CACF-1BEF-DFA9C5BCF905}"/>
              </a:ext>
            </a:extLst>
          </p:cNvPr>
          <p:cNvGrpSpPr/>
          <p:nvPr/>
        </p:nvGrpSpPr>
        <p:grpSpPr>
          <a:xfrm>
            <a:off x="4358231" y="2972213"/>
            <a:ext cx="424713" cy="241260"/>
            <a:chOff x="4380828" y="2392411"/>
            <a:chExt cx="424713" cy="24126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D5A70E1-F661-B883-8051-BBAD8B5BD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0828" y="2392411"/>
              <a:ext cx="108409" cy="24126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9901E79-1D36-8B7E-273F-BA59E2833542}"/>
                </a:ext>
              </a:extLst>
            </p:cNvPr>
            <p:cNvCxnSpPr>
              <a:cxnSpLocks/>
            </p:cNvCxnSpPr>
            <p:nvPr/>
          </p:nvCxnSpPr>
          <p:spPr>
            <a:xfrm>
              <a:off x="4697132" y="2392411"/>
              <a:ext cx="108409" cy="24126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C7C626-5976-DBCC-5D8A-D26429A89F8B}"/>
              </a:ext>
            </a:extLst>
          </p:cNvPr>
          <p:cNvGrpSpPr/>
          <p:nvPr/>
        </p:nvGrpSpPr>
        <p:grpSpPr>
          <a:xfrm>
            <a:off x="3786243" y="3324309"/>
            <a:ext cx="1716470" cy="891224"/>
            <a:chOff x="3862244" y="2633671"/>
            <a:chExt cx="1716470" cy="891224"/>
          </a:xfrm>
        </p:grpSpPr>
        <p:pic>
          <p:nvPicPr>
            <p:cNvPr id="3" name="Graphic 2" descr="Laptop outline">
              <a:extLst>
                <a:ext uri="{FF2B5EF4-FFF2-40B4-BE49-F238E27FC236}">
                  <a16:creationId xmlns:a16="http://schemas.microsoft.com/office/drawing/2014/main" id="{FDB9DAE0-3167-54EC-79D7-3D3267860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2244" y="2773410"/>
              <a:ext cx="577733" cy="57773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CA86E1-64B4-3A1D-D777-23297357839E}"/>
                </a:ext>
              </a:extLst>
            </p:cNvPr>
            <p:cNvGrpSpPr/>
            <p:nvPr/>
          </p:nvGrpSpPr>
          <p:grpSpPr>
            <a:xfrm>
              <a:off x="4835085" y="2805698"/>
              <a:ext cx="743629" cy="719197"/>
              <a:chOff x="4846486" y="2627617"/>
              <a:chExt cx="743629" cy="719197"/>
            </a:xfrm>
          </p:grpSpPr>
          <p:pic>
            <p:nvPicPr>
              <p:cNvPr id="4" name="Graphic 3" descr="Server outline">
                <a:extLst>
                  <a:ext uri="{FF2B5EF4-FFF2-40B4-BE49-F238E27FC236}">
                    <a16:creationId xmlns:a16="http://schemas.microsoft.com/office/drawing/2014/main" id="{8EAA4155-FB8C-C077-497B-C385D50A4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846486" y="2627617"/>
                <a:ext cx="529777" cy="529777"/>
              </a:xfrm>
              <a:prstGeom prst="rect">
                <a:avLst/>
              </a:prstGeom>
            </p:spPr>
          </p:pic>
          <p:pic>
            <p:nvPicPr>
              <p:cNvPr id="5" name="Picture 2" descr="Gpu icon flat Royalty Free Vector Image - VectorStock">
                <a:extLst>
                  <a:ext uri="{FF2B5EF4-FFF2-40B4-BE49-F238E27FC236}">
                    <a16:creationId xmlns:a16="http://schemas.microsoft.com/office/drawing/2014/main" id="{78287964-0E61-F1F0-1B8A-C014D3CFC7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00" t="11304" r="22035" b="36148"/>
              <a:stretch/>
            </p:blipFill>
            <p:spPr bwMode="auto">
              <a:xfrm>
                <a:off x="5155995" y="2912798"/>
                <a:ext cx="434120" cy="434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A82CD-E944-6026-C9F9-E1FB043D42BC}"/>
                </a:ext>
              </a:extLst>
            </p:cNvPr>
            <p:cNvSpPr txBox="1"/>
            <p:nvPr/>
          </p:nvSpPr>
          <p:spPr>
            <a:xfrm>
              <a:off x="3877496" y="2633671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>
                  <a:latin typeface="Calibri" panose="020F0502020204030204" pitchFamily="34" charset="0"/>
                  <a:cs typeface="Calibri" panose="020F0502020204030204" pitchFamily="34" charset="0"/>
                </a:rPr>
                <a:t>Local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32A889-099F-A331-FBAF-3A06D296E825}"/>
                </a:ext>
              </a:extLst>
            </p:cNvPr>
            <p:cNvSpPr txBox="1"/>
            <p:nvPr/>
          </p:nvSpPr>
          <p:spPr>
            <a:xfrm>
              <a:off x="4829642" y="2633671"/>
              <a:ext cx="521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>
                  <a:latin typeface="Calibri" panose="020F0502020204030204" pitchFamily="34" charset="0"/>
                  <a:cs typeface="Calibri" panose="020F0502020204030204" pitchFamily="34" charset="0"/>
                </a:rPr>
                <a:t>Cloud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FCABF-D8A4-8561-B943-A4314DDE9B75}"/>
              </a:ext>
            </a:extLst>
          </p:cNvPr>
          <p:cNvSpPr txBox="1"/>
          <p:nvPr/>
        </p:nvSpPr>
        <p:spPr>
          <a:xfrm>
            <a:off x="4430907" y="3118195"/>
            <a:ext cx="309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7C2FD9-196D-D5AF-321B-6E17A192A21E}"/>
              </a:ext>
            </a:extLst>
          </p:cNvPr>
          <p:cNvGrpSpPr/>
          <p:nvPr/>
        </p:nvGrpSpPr>
        <p:grpSpPr>
          <a:xfrm>
            <a:off x="9022031" y="1988609"/>
            <a:ext cx="1450718" cy="962803"/>
            <a:chOff x="9726998" y="1408046"/>
            <a:chExt cx="1450718" cy="96280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F6733D-F40D-1CBC-DAE5-36DD916AE2FD}"/>
                </a:ext>
              </a:extLst>
            </p:cNvPr>
            <p:cNvSpPr txBox="1"/>
            <p:nvPr/>
          </p:nvSpPr>
          <p:spPr>
            <a:xfrm>
              <a:off x="9726998" y="1408046"/>
              <a:ext cx="14507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  <a:cs typeface="Calibri" panose="020F0502020204030204" pitchFamily="34" charset="0"/>
                </a:rPr>
                <a:t>Validate with solver</a:t>
              </a:r>
            </a:p>
          </p:txBody>
        </p:sp>
        <p:pic>
          <p:nvPicPr>
            <p:cNvPr id="21" name="Picture 20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F35E24E2-D211-7812-9843-F09274C5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5" t="12173" r="69987" b="11756"/>
            <a:stretch/>
          </p:blipFill>
          <p:spPr>
            <a:xfrm>
              <a:off x="10318208" y="1685045"/>
              <a:ext cx="512707" cy="68580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5D6239D-1482-7AD8-BFFE-210DC1146521}"/>
              </a:ext>
            </a:extLst>
          </p:cNvPr>
          <p:cNvSpPr txBox="1"/>
          <p:nvPr/>
        </p:nvSpPr>
        <p:spPr>
          <a:xfrm>
            <a:off x="615602" y="1239669"/>
            <a:ext cx="2702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Accelerated design process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F86138-BE79-0195-D045-44BD3DE0726B}"/>
              </a:ext>
            </a:extLst>
          </p:cNvPr>
          <p:cNvSpPr txBox="1"/>
          <p:nvPr/>
        </p:nvSpPr>
        <p:spPr>
          <a:xfrm>
            <a:off x="10157332" y="3537122"/>
            <a:ext cx="1236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AcuSolve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09C61-87AA-0F98-97F7-6F959790AEDC}"/>
              </a:ext>
            </a:extLst>
          </p:cNvPr>
          <p:cNvSpPr txBox="1"/>
          <p:nvPr/>
        </p:nvSpPr>
        <p:spPr>
          <a:xfrm>
            <a:off x="10941018" y="3669330"/>
            <a:ext cx="434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accent5"/>
                </a:solidFill>
              </a:rPr>
              <a:t>✔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781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ec_demo_hvac_s01_HVAC_concept2_rnd">
            <a:hlinkClick r:id="" action="ppaction://media"/>
            <a:extLst>
              <a:ext uri="{FF2B5EF4-FFF2-40B4-BE49-F238E27FC236}">
                <a16:creationId xmlns:a16="http://schemas.microsoft.com/office/drawing/2014/main" id="{3BDA8709-5790-2E0B-CF26-F9A82D6B4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5E3BC-B315-A59C-3645-2B3EDD7CE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1F9257-DC18-4A91-FC60-8BD71549C75C}"/>
              </a:ext>
            </a:extLst>
          </p:cNvPr>
          <p:cNvSpPr/>
          <p:nvPr/>
        </p:nvSpPr>
        <p:spPr>
          <a:xfrm>
            <a:off x="0" y="5103418"/>
            <a:ext cx="3553905" cy="8013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1B274-40D6-0D2F-672B-53F8660E5220}"/>
              </a:ext>
            </a:extLst>
          </p:cNvPr>
          <p:cNvSpPr txBox="1"/>
          <p:nvPr/>
        </p:nvSpPr>
        <p:spPr>
          <a:xfrm>
            <a:off x="0" y="5319436"/>
            <a:ext cx="3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Real-time physics predictions</a:t>
            </a:r>
          </a:p>
        </p:txBody>
      </p:sp>
    </p:spTree>
    <p:extLst>
      <p:ext uri="{BB962C8B-B14F-4D97-AF65-F5344CB8AC3E}">
        <p14:creationId xmlns:p14="http://schemas.microsoft.com/office/powerpoint/2010/main" val="16452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ec_demo_hvac_s01_HVAC_Duct_v3">
            <a:hlinkClick r:id="" action="ppaction://media"/>
            <a:extLst>
              <a:ext uri="{FF2B5EF4-FFF2-40B4-BE49-F238E27FC236}">
                <a16:creationId xmlns:a16="http://schemas.microsoft.com/office/drawing/2014/main" id="{06D503B4-8D33-4332-BE8C-2A44065D9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10B15-460A-5D57-A260-32BBB1D04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B1E4F-BB66-4929-123A-F13A201BD01B}"/>
              </a:ext>
            </a:extLst>
          </p:cNvPr>
          <p:cNvSpPr/>
          <p:nvPr/>
        </p:nvSpPr>
        <p:spPr>
          <a:xfrm>
            <a:off x="0" y="5103418"/>
            <a:ext cx="3553905" cy="8013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8B057-E642-E4BE-89AD-52D6BE1578E4}"/>
              </a:ext>
            </a:extLst>
          </p:cNvPr>
          <p:cNvSpPr txBox="1"/>
          <p:nvPr/>
        </p:nvSpPr>
        <p:spPr>
          <a:xfrm>
            <a:off x="0" y="5319436"/>
            <a:ext cx="3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From CAD to contour</a:t>
            </a:r>
          </a:p>
        </p:txBody>
      </p:sp>
    </p:spTree>
    <p:extLst>
      <p:ext uri="{BB962C8B-B14F-4D97-AF65-F5344CB8AC3E}">
        <p14:creationId xmlns:p14="http://schemas.microsoft.com/office/powerpoint/2010/main" val="15865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ec_demo_head_impact_no_res_train00">
            <a:hlinkClick r:id="" action="ppaction://media"/>
            <a:extLst>
              <a:ext uri="{FF2B5EF4-FFF2-40B4-BE49-F238E27FC236}">
                <a16:creationId xmlns:a16="http://schemas.microsoft.com/office/drawing/2014/main" id="{BACFD3B5-C3F5-AA91-835F-741D025F6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EE9772-2993-2C70-DA25-DDBFF0ACE664}"/>
              </a:ext>
            </a:extLst>
          </p:cNvPr>
          <p:cNvSpPr/>
          <p:nvPr/>
        </p:nvSpPr>
        <p:spPr>
          <a:xfrm>
            <a:off x="0" y="5103418"/>
            <a:ext cx="3553905" cy="8013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E99C3-EC09-F8D5-6238-391CD1A6B6AA}"/>
              </a:ext>
            </a:extLst>
          </p:cNvPr>
          <p:cNvSpPr txBox="1"/>
          <p:nvPr/>
        </p:nvSpPr>
        <p:spPr>
          <a:xfrm>
            <a:off x="0" y="5319436"/>
            <a:ext cx="3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Crash example</a:t>
            </a:r>
          </a:p>
        </p:txBody>
      </p:sp>
    </p:spTree>
    <p:extLst>
      <p:ext uri="{BB962C8B-B14F-4D97-AF65-F5344CB8AC3E}">
        <p14:creationId xmlns:p14="http://schemas.microsoft.com/office/powerpoint/2010/main" val="15713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4F2-B23C-8186-F031-C4E595E0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42869A-0846-9BE8-73A7-B8ACA6FBF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5984-C094-0A42-BFB6-9F57449A1222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F792ED-B905-BC7E-2CD7-D0A2CA3F561A}"/>
              </a:ext>
            </a:extLst>
          </p:cNvPr>
          <p:cNvGrpSpPr/>
          <p:nvPr/>
        </p:nvGrpSpPr>
        <p:grpSpPr>
          <a:xfrm>
            <a:off x="915369" y="1196462"/>
            <a:ext cx="10077095" cy="4813731"/>
            <a:chOff x="1230223" y="703364"/>
            <a:chExt cx="7397658" cy="35337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4D5102-60C9-3873-9F8A-1E32FB3DD449}"/>
                </a:ext>
              </a:extLst>
            </p:cNvPr>
            <p:cNvSpPr/>
            <p:nvPr/>
          </p:nvSpPr>
          <p:spPr>
            <a:xfrm>
              <a:off x="2968805" y="1268099"/>
              <a:ext cx="1312425" cy="57075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>
                  <a:solidFill>
                    <a:schemeClr val="bg1"/>
                  </a:solidFill>
                  <a:latin typeface="Lucida Console" panose="020B0609040504020204" pitchFamily="49" charset="0"/>
                </a:rPr>
                <a:t>physicsAI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95645C3-8DA8-BEE3-6007-04798849BE50}"/>
                </a:ext>
              </a:extLst>
            </p:cNvPr>
            <p:cNvGrpSpPr/>
            <p:nvPr/>
          </p:nvGrpSpPr>
          <p:grpSpPr>
            <a:xfrm>
              <a:off x="2878585" y="1913620"/>
              <a:ext cx="1489415" cy="400038"/>
              <a:chOff x="2505686" y="3019492"/>
              <a:chExt cx="4110949" cy="110415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65CBBE4-F69F-6AA9-A203-4A94CA3712D6}"/>
                  </a:ext>
                </a:extLst>
              </p:cNvPr>
              <p:cNvGrpSpPr/>
              <p:nvPr/>
            </p:nvGrpSpPr>
            <p:grpSpPr>
              <a:xfrm>
                <a:off x="2505686" y="3042009"/>
                <a:ext cx="1624666" cy="1081634"/>
                <a:chOff x="5743066" y="1045441"/>
                <a:chExt cx="1624666" cy="1081634"/>
              </a:xfrm>
            </p:grpSpPr>
            <p:pic>
              <p:nvPicPr>
                <p:cNvPr id="52" name="Picture 51" descr="A picture containing text, indoor, table&#10;&#10;Description automatically generated">
                  <a:extLst>
                    <a:ext uri="{FF2B5EF4-FFF2-40B4-BE49-F238E27FC236}">
                      <a16:creationId xmlns:a16="http://schemas.microsoft.com/office/drawing/2014/main" id="{1291B59D-1C70-040F-E252-F8F59E69C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26" r="68942"/>
                <a:stretch/>
              </p:blipFill>
              <p:spPr>
                <a:xfrm>
                  <a:off x="6269721" y="1045441"/>
                  <a:ext cx="571365" cy="730724"/>
                </a:xfrm>
                <a:prstGeom prst="rect">
                  <a:avLst/>
                </a:prstGeom>
              </p:spPr>
            </p:pic>
            <p:sp>
              <p:nvSpPr>
                <p:cNvPr id="53" name="TextBox 3">
                  <a:extLst>
                    <a:ext uri="{FF2B5EF4-FFF2-40B4-BE49-F238E27FC236}">
                      <a16:creationId xmlns:a16="http://schemas.microsoft.com/office/drawing/2014/main" id="{505BE2ED-C989-9C4A-255B-9CBB2091E545}"/>
                    </a:ext>
                  </a:extLst>
                </p:cNvPr>
                <p:cNvSpPr txBox="1"/>
                <p:nvPr/>
              </p:nvSpPr>
              <p:spPr>
                <a:xfrm>
                  <a:off x="5743066" y="1659851"/>
                  <a:ext cx="1624666" cy="467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00">
                      <a:latin typeface="Calibri" panose="020F0502020204030204" pitchFamily="34" charset="0"/>
                      <a:cs typeface="Calibri" panose="020F0502020204030204" pitchFamily="34" charset="0"/>
                    </a:rPr>
                    <a:t>Create Data Set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0650463-CAB8-CD7A-6C8D-63E6E93B0E12}"/>
                  </a:ext>
                </a:extLst>
              </p:cNvPr>
              <p:cNvGrpSpPr/>
              <p:nvPr/>
            </p:nvGrpSpPr>
            <p:grpSpPr>
              <a:xfrm>
                <a:off x="3936456" y="3019492"/>
                <a:ext cx="1642362" cy="1070345"/>
                <a:chOff x="7032857" y="1061680"/>
                <a:chExt cx="1642362" cy="1070345"/>
              </a:xfrm>
            </p:grpSpPr>
            <p:pic>
              <p:nvPicPr>
                <p:cNvPr id="50" name="Picture 49" descr="A picture containing text, gauge, watching, device&#10;&#10;Description automatically generated">
                  <a:extLst>
                    <a:ext uri="{FF2B5EF4-FFF2-40B4-BE49-F238E27FC236}">
                      <a16:creationId xmlns:a16="http://schemas.microsoft.com/office/drawing/2014/main" id="{D4CF29FB-641F-680B-8307-9575BAF69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57" r="67805"/>
                <a:stretch/>
              </p:blipFill>
              <p:spPr>
                <a:xfrm>
                  <a:off x="7571914" y="1061680"/>
                  <a:ext cx="571365" cy="698247"/>
                </a:xfrm>
                <a:prstGeom prst="rect">
                  <a:avLst/>
                </a:prstGeom>
              </p:spPr>
            </p:pic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3E2B9ACA-9D10-E79A-9F24-05F0B7EB88D3}"/>
                    </a:ext>
                  </a:extLst>
                </p:cNvPr>
                <p:cNvSpPr txBox="1"/>
                <p:nvPr/>
              </p:nvSpPr>
              <p:spPr>
                <a:xfrm>
                  <a:off x="7032857" y="1664801"/>
                  <a:ext cx="1642362" cy="467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00">
                      <a:latin typeface="Calibri" panose="020F0502020204030204" pitchFamily="34" charset="0"/>
                      <a:cs typeface="Calibri" panose="020F0502020204030204" pitchFamily="34" charset="0"/>
                    </a:rPr>
                    <a:t>Train ML Model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4F9F920-735E-9513-353D-9A80C57DE2E9}"/>
                  </a:ext>
                </a:extLst>
              </p:cNvPr>
              <p:cNvGrpSpPr/>
              <p:nvPr/>
            </p:nvGrpSpPr>
            <p:grpSpPr>
              <a:xfrm>
                <a:off x="5598121" y="3081915"/>
                <a:ext cx="1018514" cy="1040203"/>
                <a:chOff x="8686704" y="1086873"/>
                <a:chExt cx="1018514" cy="1040203"/>
              </a:xfrm>
            </p:grpSpPr>
            <p:pic>
              <p:nvPicPr>
                <p:cNvPr id="48" name="Picture 47" descr="A picture containing ax, light&#10;&#10;Description automatically generated">
                  <a:extLst>
                    <a:ext uri="{FF2B5EF4-FFF2-40B4-BE49-F238E27FC236}">
                      <a16:creationId xmlns:a16="http://schemas.microsoft.com/office/drawing/2014/main" id="{3ACA527C-ED74-61AD-0949-C01F98B7A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481" r="66820"/>
                <a:stretch/>
              </p:blipFill>
              <p:spPr>
                <a:xfrm>
                  <a:off x="8874108" y="1086873"/>
                  <a:ext cx="571366" cy="647860"/>
                </a:xfrm>
                <a:prstGeom prst="rect">
                  <a:avLst/>
                </a:prstGeom>
              </p:spPr>
            </p:pic>
            <p:sp>
              <p:nvSpPr>
                <p:cNvPr id="49" name="TextBox 9">
                  <a:extLst>
                    <a:ext uri="{FF2B5EF4-FFF2-40B4-BE49-F238E27FC236}">
                      <a16:creationId xmlns:a16="http://schemas.microsoft.com/office/drawing/2014/main" id="{31764FF4-CC2F-CA9A-7095-CE9C2C2A41A5}"/>
                    </a:ext>
                  </a:extLst>
                </p:cNvPr>
                <p:cNvSpPr txBox="1"/>
                <p:nvPr/>
              </p:nvSpPr>
              <p:spPr>
                <a:xfrm>
                  <a:off x="8686704" y="1659853"/>
                  <a:ext cx="1018514" cy="4672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00">
                      <a:latin typeface="Calibri" panose="020F0502020204030204" pitchFamily="34" charset="0"/>
                      <a:cs typeface="Calibri" panose="020F0502020204030204" pitchFamily="34" charset="0"/>
                    </a:rPr>
                    <a:t>Predict</a:t>
                  </a:r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CD4BA91-9D6B-FE52-8E15-F31A52E30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5264" y="3445354"/>
                <a:ext cx="355663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48FDD82-4D94-B4F1-714D-294811042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2818" y="3451854"/>
                <a:ext cx="355663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33F5D5-5EE1-54DE-0E97-CCCCD555DAF8}"/>
                </a:ext>
              </a:extLst>
            </p:cNvPr>
            <p:cNvGrpSpPr/>
            <p:nvPr/>
          </p:nvGrpSpPr>
          <p:grpSpPr>
            <a:xfrm>
              <a:off x="2335547" y="890006"/>
              <a:ext cx="629346" cy="1326943"/>
              <a:chOff x="2939413" y="1757024"/>
              <a:chExt cx="796809" cy="1680031"/>
            </a:xfrm>
          </p:grpSpPr>
          <p:cxnSp>
            <p:nvCxnSpPr>
              <p:cNvPr id="41" name="Connector: Elbow 40">
                <a:extLst>
                  <a:ext uri="{FF2B5EF4-FFF2-40B4-BE49-F238E27FC236}">
                    <a16:creationId xmlns:a16="http://schemas.microsoft.com/office/drawing/2014/main" id="{A6744F43-1D77-9075-BC94-E8B63322F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9413" y="1757024"/>
                <a:ext cx="796809" cy="766275"/>
              </a:xfrm>
              <a:prstGeom prst="bentConnector3">
                <a:avLst/>
              </a:prstGeom>
              <a:ln w="12700">
                <a:headEnd type="none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or: Elbow 41">
                <a:extLst>
                  <a:ext uri="{FF2B5EF4-FFF2-40B4-BE49-F238E27FC236}">
                    <a16:creationId xmlns:a16="http://schemas.microsoft.com/office/drawing/2014/main" id="{5426E4BF-E10D-B903-0219-C4D3A3ACD8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39413" y="2678941"/>
                <a:ext cx="796809" cy="758114"/>
              </a:xfrm>
              <a:prstGeom prst="bentConnector3">
                <a:avLst/>
              </a:prstGeom>
              <a:ln w="12700">
                <a:headEnd type="none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F5A22679-AD38-892E-0610-B0E933894F0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80542" y="1598957"/>
              <a:ext cx="638992" cy="1331"/>
            </a:xfrm>
            <a:prstGeom prst="bentConnector3">
              <a:avLst/>
            </a:prstGeom>
            <a:ln w="12700"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EB99AC-081E-FC02-5E31-0085D310CA6E}"/>
                </a:ext>
              </a:extLst>
            </p:cNvPr>
            <p:cNvGrpSpPr/>
            <p:nvPr/>
          </p:nvGrpSpPr>
          <p:grpSpPr>
            <a:xfrm>
              <a:off x="4929376" y="1114502"/>
              <a:ext cx="1737796" cy="970241"/>
              <a:chOff x="6210975" y="2587356"/>
              <a:chExt cx="2200207" cy="122841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E16300F-7F52-2742-122B-9A655F2AFF56}"/>
                  </a:ext>
                </a:extLst>
              </p:cNvPr>
              <p:cNvGrpSpPr/>
              <p:nvPr/>
            </p:nvGrpSpPr>
            <p:grpSpPr>
              <a:xfrm>
                <a:off x="6210975" y="2587356"/>
                <a:ext cx="2200207" cy="1228414"/>
                <a:chOff x="6210975" y="2587356"/>
                <a:chExt cx="2200207" cy="1228414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86A8513-201E-83FB-DD75-9C5D0BC35582}"/>
                    </a:ext>
                  </a:extLst>
                </p:cNvPr>
                <p:cNvSpPr/>
                <p:nvPr/>
              </p:nvSpPr>
              <p:spPr>
                <a:xfrm>
                  <a:off x="6210975" y="2587356"/>
                  <a:ext cx="2200207" cy="1228414"/>
                </a:xfrm>
                <a:prstGeom prst="rect">
                  <a:avLst/>
                </a:prstGeom>
                <a:noFill/>
                <a:ln w="2857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4B0150B0-1EE8-AB94-6147-B943D25ED8E9}"/>
                    </a:ext>
                  </a:extLst>
                </p:cNvPr>
                <p:cNvGrpSpPr/>
                <p:nvPr/>
              </p:nvGrpSpPr>
              <p:grpSpPr>
                <a:xfrm>
                  <a:off x="6283924" y="2618399"/>
                  <a:ext cx="2076414" cy="1099020"/>
                  <a:chOff x="6018039" y="2618399"/>
                  <a:chExt cx="2076414" cy="1099020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BDE2385-94B6-75C1-97C9-0CF3DFCD6F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8554" t="12297" r="24249" b="8270"/>
                  <a:stretch/>
                </p:blipFill>
                <p:spPr>
                  <a:xfrm>
                    <a:off x="6382384" y="2627921"/>
                    <a:ext cx="1712069" cy="1089498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56815260-71ED-C8CA-F943-90B9FEB99C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24" t="-473" r="89832" b="41745"/>
                  <a:stretch/>
                </p:blipFill>
                <p:spPr>
                  <a:xfrm>
                    <a:off x="6018039" y="2618399"/>
                    <a:ext cx="364345" cy="80550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6" name="TextBox 60">
                <a:extLst>
                  <a:ext uri="{FF2B5EF4-FFF2-40B4-BE49-F238E27FC236}">
                    <a16:creationId xmlns:a16="http://schemas.microsoft.com/office/drawing/2014/main" id="{20692696-1575-2C73-359C-57B3A5560191}"/>
                  </a:ext>
                </a:extLst>
              </p:cNvPr>
              <p:cNvSpPr txBox="1"/>
              <p:nvPr/>
            </p:nvSpPr>
            <p:spPr>
              <a:xfrm>
                <a:off x="7020529" y="3615154"/>
                <a:ext cx="1371600" cy="18466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800" b="1">
                    <a:solidFill>
                      <a:schemeClr val="bg2"/>
                    </a:solidFill>
                  </a:rPr>
                  <a:t>physicsAI pressure contour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5AF63B-C874-63AE-DAB3-F32DD1F6664F}"/>
                </a:ext>
              </a:extLst>
            </p:cNvPr>
            <p:cNvGrpSpPr/>
            <p:nvPr/>
          </p:nvGrpSpPr>
          <p:grpSpPr>
            <a:xfrm>
              <a:off x="1230223" y="703364"/>
              <a:ext cx="1074421" cy="1991701"/>
              <a:chOff x="1280838" y="1507244"/>
              <a:chExt cx="1360315" cy="252167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E3E88CA-1996-FE67-1852-D4C53A2F448C}"/>
                  </a:ext>
                </a:extLst>
              </p:cNvPr>
              <p:cNvGrpSpPr/>
              <p:nvPr/>
            </p:nvGrpSpPr>
            <p:grpSpPr>
              <a:xfrm>
                <a:off x="1322757" y="1507244"/>
                <a:ext cx="1276483" cy="2521675"/>
                <a:chOff x="1801969" y="1699309"/>
                <a:chExt cx="958432" cy="189337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2C5EC7F0-7DDE-2ED1-4485-D7D8E6106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0757" t="12059" r="33726" b="17925"/>
                <a:stretch/>
              </p:blipFill>
              <p:spPr>
                <a:xfrm>
                  <a:off x="1803213" y="1699309"/>
                  <a:ext cx="955941" cy="648606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9FD7F30-3FFB-086F-1CF5-30DEB3BEA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2484" t="18174" r="29426" b="15159"/>
                <a:stretch/>
              </p:blipFill>
              <p:spPr>
                <a:xfrm>
                  <a:off x="1801969" y="2975096"/>
                  <a:ext cx="958432" cy="617584"/>
                </a:xfrm>
                <a:prstGeom prst="rect">
                  <a:avLst/>
                </a:prstGeom>
              </p:spPr>
            </p:pic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FDAA47-5819-E498-D9F9-49878B4BB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0774" t="14932" r="32631" b="17171"/>
              <a:stretch/>
            </p:blipFill>
            <p:spPr>
              <a:xfrm>
                <a:off x="1280838" y="2356819"/>
                <a:ext cx="1360315" cy="8686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485157-C263-F7AF-C2CF-2D6B04A3B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874" t="7459" r="24179" b="2917"/>
            <a:stretch/>
          </p:blipFill>
          <p:spPr>
            <a:xfrm rot="20248925">
              <a:off x="1893948" y="2709848"/>
              <a:ext cx="1570856" cy="10810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AFBB6D-E8CD-D5B0-63A7-718BA1034512}"/>
                </a:ext>
              </a:extLst>
            </p:cNvPr>
            <p:cNvSpPr/>
            <p:nvPr/>
          </p:nvSpPr>
          <p:spPr>
            <a:xfrm>
              <a:off x="4366280" y="1500028"/>
              <a:ext cx="419887" cy="1991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/>
                <a:t>ML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0F22DD-7D18-EF3D-B383-6003AC36D0BB}"/>
                </a:ext>
              </a:extLst>
            </p:cNvPr>
            <p:cNvSpPr/>
            <p:nvPr/>
          </p:nvSpPr>
          <p:spPr>
            <a:xfrm>
              <a:off x="4205760" y="2924431"/>
              <a:ext cx="1312425" cy="57075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>
                  <a:solidFill>
                    <a:schemeClr val="bg1"/>
                  </a:solidFill>
                  <a:latin typeface="Lucida Console" panose="020B0609040504020204" pitchFamily="49" charset="0"/>
                </a:rPr>
                <a:t>HyperStudy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3D2560D3-C8DE-538E-D149-250BEF871B7A}"/>
                </a:ext>
              </a:extLst>
            </p:cNvPr>
            <p:cNvCxnSpPr>
              <a:cxnSpLocks/>
              <a:stCxn id="13" idx="0"/>
              <a:endCxn id="12" idx="2"/>
            </p:cNvCxnSpPr>
            <p:nvPr/>
          </p:nvCxnSpPr>
          <p:spPr>
            <a:xfrm rot="16200000" flipV="1">
              <a:off x="4106492" y="2168949"/>
              <a:ext cx="1225215" cy="285749"/>
            </a:xfrm>
            <a:prstGeom prst="bentConnector3">
              <a:avLst>
                <a:gd name="adj1" fmla="val 50000"/>
              </a:avLst>
            </a:prstGeom>
            <a:ln w="12700"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D6D968-C5CB-15E7-ADB9-3CD48584AF85}"/>
                </a:ext>
              </a:extLst>
            </p:cNvPr>
            <p:cNvSpPr/>
            <p:nvPr/>
          </p:nvSpPr>
          <p:spPr>
            <a:xfrm>
              <a:off x="3438304" y="3110215"/>
              <a:ext cx="629309" cy="1991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/>
                <a:t>HyperMorph shape</a:t>
              </a:r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49DD24CF-CCB1-3136-56CC-BF0E2A6D4E8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21914" y="3209808"/>
              <a:ext cx="316394" cy="1"/>
            </a:xfrm>
            <a:prstGeom prst="bentConnector3">
              <a:avLst>
                <a:gd name="adj1" fmla="val 50000"/>
              </a:avLst>
            </a:prstGeom>
            <a:ln w="12700"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08B4F259-DE4C-47E4-C175-A5A2E89A951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67614" y="3209083"/>
              <a:ext cx="138155" cy="6131"/>
            </a:xfrm>
            <a:prstGeom prst="bentConnector3">
              <a:avLst>
                <a:gd name="adj1" fmla="val 50000"/>
              </a:avLst>
            </a:prstGeom>
            <a:ln w="12700"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3CC6681F-890D-3BCE-78AE-D9B5FDF49E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518186" y="3209809"/>
              <a:ext cx="1157115" cy="4681"/>
            </a:xfrm>
            <a:prstGeom prst="bentConnector3">
              <a:avLst>
                <a:gd name="adj1" fmla="val 50000"/>
              </a:avLst>
            </a:prstGeom>
            <a:ln w="12700"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49FA6C-A92E-7557-7DBC-562E020C35BC}"/>
                </a:ext>
              </a:extLst>
            </p:cNvPr>
            <p:cNvSpPr/>
            <p:nvPr/>
          </p:nvSpPr>
          <p:spPr>
            <a:xfrm>
              <a:off x="5715724" y="3110215"/>
              <a:ext cx="629309" cy="1991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/>
                <a:t>Shape optimization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BBD102-FA79-22C2-DF80-FC892EFCA443}"/>
                </a:ext>
              </a:extLst>
            </p:cNvPr>
            <p:cNvGrpSpPr/>
            <p:nvPr/>
          </p:nvGrpSpPr>
          <p:grpSpPr>
            <a:xfrm>
              <a:off x="6717698" y="2204441"/>
              <a:ext cx="1838820" cy="2010737"/>
              <a:chOff x="5897106" y="2864470"/>
              <a:chExt cx="1838820" cy="20107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2B87DAE-9CC5-AEDA-FD90-110DB74E2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592" t="12233" r="28559" b="14713"/>
              <a:stretch/>
            </p:blipFill>
            <p:spPr>
              <a:xfrm>
                <a:off x="6341239" y="2934794"/>
                <a:ext cx="1371600" cy="88419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69E6EE9-BE4D-EA0A-2568-75DDB075E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5389" t="7185" r="24754" b="8737"/>
              <a:stretch/>
            </p:blipFill>
            <p:spPr>
              <a:xfrm>
                <a:off x="6340081" y="3969062"/>
                <a:ext cx="1371600" cy="874576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8F6DEDD-D839-5118-4B70-A37ED8820C04}"/>
                  </a:ext>
                </a:extLst>
              </p:cNvPr>
              <p:cNvSpPr/>
              <p:nvPr/>
            </p:nvSpPr>
            <p:spPr>
              <a:xfrm flipV="1">
                <a:off x="5897106" y="2864470"/>
                <a:ext cx="1833626" cy="964814"/>
              </a:xfrm>
              <a:prstGeom prst="rect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5A5ABB0-6FE7-6B3C-EAA7-279B6F544D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285" t="175" r="88394" b="39082"/>
              <a:stretch/>
            </p:blipFill>
            <p:spPr>
              <a:xfrm>
                <a:off x="5960605" y="2924474"/>
                <a:ext cx="380634" cy="73519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B31E2E0-5753-5D6D-1B4B-95434E939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-114" r="89331" b="39464"/>
              <a:stretch/>
            </p:blipFill>
            <p:spPr>
              <a:xfrm>
                <a:off x="5960605" y="3910393"/>
                <a:ext cx="293506" cy="63088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BA0ED6C-47BE-3C9B-2FBF-A9199BF7DDA6}"/>
                  </a:ext>
                </a:extLst>
              </p:cNvPr>
              <p:cNvSpPr/>
              <p:nvPr/>
            </p:nvSpPr>
            <p:spPr>
              <a:xfrm flipV="1">
                <a:off x="5902300" y="3910393"/>
                <a:ext cx="1833626" cy="964814"/>
              </a:xfrm>
              <a:prstGeom prst="rect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2042B2-80B5-86D0-F504-E39F1C29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1276" y="3487964"/>
              <a:ext cx="941396" cy="438605"/>
            </a:xfrm>
            <a:prstGeom prst="rect">
              <a:avLst/>
            </a:prstGeom>
          </p:spPr>
        </p:pic>
        <p:sp>
          <p:nvSpPr>
            <p:cNvPr id="22" name="TextBox 73">
              <a:extLst>
                <a:ext uri="{FF2B5EF4-FFF2-40B4-BE49-F238E27FC236}">
                  <a16:creationId xmlns:a16="http://schemas.microsoft.com/office/drawing/2014/main" id="{C97EBB5E-F0AC-A8C1-C2C7-0B7068414A04}"/>
                </a:ext>
              </a:extLst>
            </p:cNvPr>
            <p:cNvSpPr txBox="1"/>
            <p:nvPr/>
          </p:nvSpPr>
          <p:spPr>
            <a:xfrm>
              <a:off x="7544546" y="3024023"/>
              <a:ext cx="1083335" cy="14585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800" b="1">
                  <a:solidFill>
                    <a:schemeClr val="bg2"/>
                  </a:solidFill>
                </a:rPr>
                <a:t>Analytical solution: shape = 0.00</a:t>
              </a:r>
            </a:p>
          </p:txBody>
        </p:sp>
        <p:sp>
          <p:nvSpPr>
            <p:cNvPr id="23" name="TextBox 74">
              <a:extLst>
                <a:ext uri="{FF2B5EF4-FFF2-40B4-BE49-F238E27FC236}">
                  <a16:creationId xmlns:a16="http://schemas.microsoft.com/office/drawing/2014/main" id="{0BD93E0A-F44C-E069-FB15-FA4171DF3676}"/>
                </a:ext>
              </a:extLst>
            </p:cNvPr>
            <p:cNvSpPr txBox="1"/>
            <p:nvPr/>
          </p:nvSpPr>
          <p:spPr>
            <a:xfrm>
              <a:off x="7539695" y="4091301"/>
              <a:ext cx="1083335" cy="14585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800" b="1">
                  <a:solidFill>
                    <a:schemeClr val="bg2"/>
                  </a:solidFill>
                </a:rPr>
                <a:t>Optimized: shape = 0.016</a:t>
              </a:r>
            </a:p>
          </p:txBody>
        </p:sp>
        <p:sp>
          <p:nvSpPr>
            <p:cNvPr id="24" name="TextBox 75">
              <a:extLst>
                <a:ext uri="{FF2B5EF4-FFF2-40B4-BE49-F238E27FC236}">
                  <a16:creationId xmlns:a16="http://schemas.microsoft.com/office/drawing/2014/main" id="{54D91EAD-AD22-EE4C-69C4-9752C740B02A}"/>
                </a:ext>
              </a:extLst>
            </p:cNvPr>
            <p:cNvSpPr txBox="1"/>
            <p:nvPr/>
          </p:nvSpPr>
          <p:spPr>
            <a:xfrm>
              <a:off x="5785130" y="3312830"/>
              <a:ext cx="490495" cy="19918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b="1">
                  <a:solidFill>
                    <a:schemeClr val="bg2"/>
                  </a:solidFill>
                </a:rPr>
                <a:t>Minimize </a:t>
              </a:r>
            </a:p>
            <a:p>
              <a:pPr algn="ctr"/>
              <a:r>
                <a:rPr lang="en-US" sz="600" b="1">
                  <a:solidFill>
                    <a:schemeClr val="bg2"/>
                  </a:solidFill>
                </a:rPr>
                <a:t>inflow pressure sum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1FD008C-A515-088B-875F-CD8E9AD59056}"/>
              </a:ext>
            </a:extLst>
          </p:cNvPr>
          <p:cNvSpPr txBox="1"/>
          <p:nvPr/>
        </p:nvSpPr>
        <p:spPr>
          <a:xfrm>
            <a:off x="3268748" y="1430123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 Train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275C20-A416-DD54-0B7E-ABB8905F1440}"/>
              </a:ext>
            </a:extLst>
          </p:cNvPr>
          <p:cNvSpPr txBox="1"/>
          <p:nvPr/>
        </p:nvSpPr>
        <p:spPr>
          <a:xfrm>
            <a:off x="6096000" y="368413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2. Optimize</a:t>
            </a:r>
          </a:p>
        </p:txBody>
      </p:sp>
    </p:spTree>
    <p:extLst>
      <p:ext uri="{BB962C8B-B14F-4D97-AF65-F5344CB8AC3E}">
        <p14:creationId xmlns:p14="http://schemas.microsoft.com/office/powerpoint/2010/main" val="38586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Altair Theme">
  <a:themeElements>
    <a:clrScheme name="Altair Digital Colors">
      <a:dk1>
        <a:srgbClr val="000000"/>
      </a:dk1>
      <a:lt1>
        <a:srgbClr val="FFFFFF"/>
      </a:lt1>
      <a:dk2>
        <a:srgbClr val="FA4616"/>
      </a:dk2>
      <a:lt2>
        <a:srgbClr val="005776"/>
      </a:lt2>
      <a:accent1>
        <a:srgbClr val="2CCCD3"/>
      </a:accent1>
      <a:accent2>
        <a:srgbClr val="FFA300"/>
      </a:accent2>
      <a:accent3>
        <a:srgbClr val="A7E6D7"/>
      </a:accent3>
      <a:accent4>
        <a:srgbClr val="642667"/>
      </a:accent4>
      <a:accent5>
        <a:srgbClr val="47A23F"/>
      </a:accent5>
      <a:accent6>
        <a:srgbClr val="FFC600"/>
      </a:accent6>
      <a:hlink>
        <a:srgbClr val="A2AAAD"/>
      </a:hlink>
      <a:folHlink>
        <a:srgbClr val="A2AAAD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tair-2020-PPT-Template.pptx" id="{8246983E-1E94-4107-BC39-FCF63D2D4DA4}" vid="{36918306-6588-41BB-9AE0-DFF80E0112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3E82B1D109E4493C6BB14B7380AAE" ma:contentTypeVersion="14" ma:contentTypeDescription="Create a new document." ma:contentTypeScope="" ma:versionID="a864dc4e5aff82d7f420c6700f06dc2f">
  <xsd:schema xmlns:xsd="http://www.w3.org/2001/XMLSchema" xmlns:xs="http://www.w3.org/2001/XMLSchema" xmlns:p="http://schemas.microsoft.com/office/2006/metadata/properties" xmlns:ns3="07e40594-abac-494f-8b94-ac61d53a906c" xmlns:ns4="38e3e456-7fd7-4fd3-9814-5a6a3def5a98" targetNamespace="http://schemas.microsoft.com/office/2006/metadata/properties" ma:root="true" ma:fieldsID="72a7db421108eb5eb201bb149d87defd" ns3:_="" ns4:_="">
    <xsd:import namespace="07e40594-abac-494f-8b94-ac61d53a906c"/>
    <xsd:import namespace="38e3e456-7fd7-4fd3-9814-5a6a3def5a9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40594-abac-494f-8b94-ac61d53a90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3e456-7fd7-4fd3-9814-5a6a3def5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C9CBE3-3548-4DC7-9305-974FEF720E12}">
  <ds:schemaRefs>
    <ds:schemaRef ds:uri="07e40594-abac-494f-8b94-ac61d53a906c"/>
    <ds:schemaRef ds:uri="38e3e456-7fd7-4fd3-9814-5a6a3def5a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3B279DC-2939-47B3-8C0D-A73DD63236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2491B5-4548-49DA-B421-C27A45D9B816}">
  <ds:schemaRefs>
    <ds:schemaRef ds:uri="http://www.w3.org/XML/1998/namespace"/>
    <ds:schemaRef ds:uri="http://purl.org/dc/elements/1.1/"/>
    <ds:schemaRef ds:uri="38e3e456-7fd7-4fd3-9814-5a6a3def5a98"/>
    <ds:schemaRef ds:uri="http://schemas.microsoft.com/office/2006/metadata/properties"/>
    <ds:schemaRef ds:uri="07e40594-abac-494f-8b94-ac61d53a906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235</Words>
  <Application>Microsoft Office PowerPoint</Application>
  <PresentationFormat>宽屏</PresentationFormat>
  <Paragraphs>80</Paragraphs>
  <Slides>10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Courier New</vt:lpstr>
      <vt:lpstr>Lucida Console</vt:lpstr>
      <vt:lpstr>1_Altair Theme</vt:lpstr>
      <vt:lpstr>physicsAI</vt:lpstr>
      <vt:lpstr>Altair physicsAI</vt:lpstr>
      <vt:lpstr>Altair physicsAI</vt:lpstr>
      <vt:lpstr>Examples</vt:lpstr>
      <vt:lpstr>physicsAI: HVAC design   shapeai</vt:lpstr>
      <vt:lpstr>PowerPoint 演示文稿</vt:lpstr>
      <vt:lpstr>PowerPoint 演示文稿</vt:lpstr>
      <vt:lpstr>PowerPoint 演示文稿</vt:lpstr>
      <vt:lpstr>Shape optimization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AI Licensing</dc:title>
  <dc:creator>Fatma Kocer</dc:creator>
  <cp:lastModifiedBy>Jin Lei</cp:lastModifiedBy>
  <cp:revision>7</cp:revision>
  <dcterms:created xsi:type="dcterms:W3CDTF">2021-01-28T15:32:20Z</dcterms:created>
  <dcterms:modified xsi:type="dcterms:W3CDTF">2023-07-26T06:29:15Z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0x010100AE63E82B1D109E4493C6BB14B7380AAE</vt:lpwstr>
  </property>
</Properties>
</file>