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  <p:sldMasterId id="2147483770" r:id="rId5"/>
  </p:sldMasterIdLst>
  <p:notesMasterIdLst>
    <p:notesMasterId r:id="rId7"/>
  </p:notesMasterIdLst>
  <p:handoutMasterIdLst>
    <p:handoutMasterId r:id="rId8"/>
  </p:handoutMasterIdLst>
  <p:sldIdLst>
    <p:sldId id="207613831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A2AAAD"/>
    <a:srgbClr val="005776"/>
    <a:srgbClr val="898989"/>
    <a:srgbClr val="2DC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2C683-F325-48E7-A906-482E48973F10}" v="1" dt="2024-04-24T05:00:53.728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5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 Li" userId="adf772ba-a3c1-418d-a017-4755bb0b9995" providerId="ADAL" clId="{1C92C683-F325-48E7-A906-482E48973F10}"/>
    <pc:docChg chg="undo custSel delSld modSld">
      <pc:chgData name="Jian Li" userId="adf772ba-a3c1-418d-a017-4755bb0b9995" providerId="ADAL" clId="{1C92C683-F325-48E7-A906-482E48973F10}" dt="2024-04-24T05:07:59.676" v="781" actId="207"/>
      <pc:docMkLst>
        <pc:docMk/>
      </pc:docMkLst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628175765" sldId="309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1813355388" sldId="312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1866091110" sldId="316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744395183" sldId="2895"/>
        </pc:sldMkLst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2732079856" sldId="2898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3471591090" sldId="4398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3933136380" sldId="4444"/>
        </pc:sldMkLst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4267370283" sldId="2076138297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3241922467" sldId="2076138298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2338082412" sldId="2076138299"/>
        </pc:sldMkLst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646355850" sldId="2076138300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3319058737" sldId="2076138301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1650864067" sldId="2076138308"/>
        </pc:sldMkLst>
      </pc:sldChg>
      <pc:sldChg chg="del">
        <pc:chgData name="Jian Li" userId="adf772ba-a3c1-418d-a017-4755bb0b9995" providerId="ADAL" clId="{1C92C683-F325-48E7-A906-482E48973F10}" dt="2024-04-24T04:54:52.577" v="0" actId="47"/>
        <pc:sldMkLst>
          <pc:docMk/>
          <pc:sldMk cId="537738719" sldId="2076138309"/>
        </pc:sldMkLst>
      </pc:sldChg>
      <pc:sldChg chg="addSp delSp modSp mod">
        <pc:chgData name="Jian Li" userId="adf772ba-a3c1-418d-a017-4755bb0b9995" providerId="ADAL" clId="{1C92C683-F325-48E7-A906-482E48973F10}" dt="2024-04-24T05:07:59.676" v="781" actId="207"/>
        <pc:sldMkLst>
          <pc:docMk/>
          <pc:sldMk cId="1174576005" sldId="2076138310"/>
        </pc:sldMkLst>
        <pc:spChg chg="del">
          <ac:chgData name="Jian Li" userId="adf772ba-a3c1-418d-a017-4755bb0b9995" providerId="ADAL" clId="{1C92C683-F325-48E7-A906-482E48973F10}" dt="2024-04-24T04:55:15.939" v="38" actId="478"/>
          <ac:spMkLst>
            <pc:docMk/>
            <pc:sldMk cId="1174576005" sldId="2076138310"/>
            <ac:spMk id="2" creationId="{A3F72B2A-13C4-DEA7-DE09-A378E4AAD3DD}"/>
          </ac:spMkLst>
        </pc:spChg>
        <pc:spChg chg="mod">
          <ac:chgData name="Jian Li" userId="adf772ba-a3c1-418d-a017-4755bb0b9995" providerId="ADAL" clId="{1C92C683-F325-48E7-A906-482E48973F10}" dt="2024-04-24T04:55:11.596" v="37" actId="20577"/>
          <ac:spMkLst>
            <pc:docMk/>
            <pc:sldMk cId="1174576005" sldId="2076138310"/>
            <ac:spMk id="3" creationId="{4ADDE796-3907-4DBB-BF78-B8CA9291A61C}"/>
          </ac:spMkLst>
        </pc:spChg>
        <pc:spChg chg="mod">
          <ac:chgData name="Jian Li" userId="adf772ba-a3c1-418d-a017-4755bb0b9995" providerId="ADAL" clId="{1C92C683-F325-48E7-A906-482E48973F10}" dt="2024-04-24T05:07:59.676" v="781" actId="207"/>
          <ac:spMkLst>
            <pc:docMk/>
            <pc:sldMk cId="1174576005" sldId="2076138310"/>
            <ac:spMk id="6" creationId="{DA2CA633-EE5A-43CE-A00D-377385D97383}"/>
          </ac:spMkLst>
        </pc:spChg>
        <pc:spChg chg="mod">
          <ac:chgData name="Jian Li" userId="adf772ba-a3c1-418d-a017-4755bb0b9995" providerId="ADAL" clId="{1C92C683-F325-48E7-A906-482E48973F10}" dt="2024-04-24T05:00:53.728" v="663" actId="164"/>
          <ac:spMkLst>
            <pc:docMk/>
            <pc:sldMk cId="1174576005" sldId="2076138310"/>
            <ac:spMk id="18" creationId="{2B9845B0-A4AE-2200-2C03-1BD5A4812867}"/>
          </ac:spMkLst>
        </pc:spChg>
        <pc:spChg chg="add del mod">
          <ac:chgData name="Jian Li" userId="adf772ba-a3c1-418d-a017-4755bb0b9995" providerId="ADAL" clId="{1C92C683-F325-48E7-A906-482E48973F10}" dt="2024-04-24T04:55:18.420" v="39" actId="478"/>
          <ac:spMkLst>
            <pc:docMk/>
            <pc:sldMk cId="1174576005" sldId="2076138310"/>
            <ac:spMk id="27" creationId="{EBB2879A-F346-811D-51FD-39845A9AC000}"/>
          </ac:spMkLst>
        </pc:spChg>
        <pc:grpChg chg="add mod">
          <ac:chgData name="Jian Li" userId="adf772ba-a3c1-418d-a017-4755bb0b9995" providerId="ADAL" clId="{1C92C683-F325-48E7-A906-482E48973F10}" dt="2024-04-24T05:06:23.086" v="779" actId="1076"/>
          <ac:grpSpMkLst>
            <pc:docMk/>
            <pc:sldMk cId="1174576005" sldId="2076138310"/>
            <ac:grpSpMk id="29" creationId="{117772DA-590B-7EDD-3FEF-DA0686800CB3}"/>
          </ac:grpSpMkLst>
        </pc:grpChg>
        <pc:grpChg chg="mod">
          <ac:chgData name="Jian Li" userId="adf772ba-a3c1-418d-a017-4755bb0b9995" providerId="ADAL" clId="{1C92C683-F325-48E7-A906-482E48973F10}" dt="2024-04-24T05:00:53.728" v="663" actId="164"/>
          <ac:grpSpMkLst>
            <pc:docMk/>
            <pc:sldMk cId="1174576005" sldId="2076138310"/>
            <ac:grpSpMk id="30" creationId="{43FF0A2C-B011-A67E-8D73-331D53E18737}"/>
          </ac:grpSpMkLst>
        </pc:grpChg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2392450665" sldId="2076138311"/>
        </pc:sldMkLst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3761102096" sldId="2076138312"/>
        </pc:sldMkLst>
      </pc:sldChg>
      <pc:sldChg chg="del">
        <pc:chgData name="Jian Li" userId="adf772ba-a3c1-418d-a017-4755bb0b9995" providerId="ADAL" clId="{1C92C683-F325-48E7-A906-482E48973F10}" dt="2024-04-24T04:54:55.985" v="1" actId="47"/>
        <pc:sldMkLst>
          <pc:docMk/>
          <pc:sldMk cId="2596963507" sldId="2076138313"/>
        </pc:sldMkLst>
      </pc:sldChg>
    </pc:docChg>
  </pc:docChgLst>
  <pc:docChgLst>
    <pc:chgData name="Jian Li" userId="adf772ba-a3c1-418d-a017-4755bb0b9995" providerId="ADAL" clId="{6D441280-91AA-4F2C-8FCB-70E2A2497385}"/>
    <pc:docChg chg="modSld">
      <pc:chgData name="Jian Li" userId="adf772ba-a3c1-418d-a017-4755bb0b9995" providerId="ADAL" clId="{6D441280-91AA-4F2C-8FCB-70E2A2497385}" dt="2024-04-24T03:29:51.720" v="3" actId="20577"/>
      <pc:docMkLst>
        <pc:docMk/>
      </pc:docMkLst>
      <pc:sldChg chg="modSp mod">
        <pc:chgData name="Jian Li" userId="adf772ba-a3c1-418d-a017-4755bb0b9995" providerId="ADAL" clId="{6D441280-91AA-4F2C-8FCB-70E2A2497385}" dt="2024-04-24T03:29:51.720" v="3" actId="20577"/>
        <pc:sldMkLst>
          <pc:docMk/>
          <pc:sldMk cId="4267370283" sldId="2076138297"/>
        </pc:sldMkLst>
        <pc:spChg chg="mod">
          <ac:chgData name="Jian Li" userId="adf772ba-a3c1-418d-a017-4755bb0b9995" providerId="ADAL" clId="{6D441280-91AA-4F2C-8FCB-70E2A2497385}" dt="2024-04-24T03:29:51.720" v="3" actId="20577"/>
          <ac:spMkLst>
            <pc:docMk/>
            <pc:sldMk cId="4267370283" sldId="2076138297"/>
            <ac:spMk id="3" creationId="{67019944-E524-473F-BEAF-4DBCDCCE73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3E47F-196B-4DEB-BF28-47B31882B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sz="105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C9FF1-DF4B-4DF4-95C1-A4CC5D89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136C-BD71-47F0-A7AD-63BB8A9A8CA8}" type="datetimeFigureOut">
              <a:rPr lang="en-CA" sz="1050" smtClean="0"/>
              <a:t>2024-04-24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9220-C3A2-4861-BB65-CF7DFED65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B5DE7-3FF2-46C1-98C0-40DC18D0D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7B72-D8DC-4B42-9F16-42643447E0B8}" type="slidenum">
              <a:rPr lang="en-CA" sz="800" smtClean="0"/>
              <a:t>‹#›</a:t>
            </a:fld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158394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C7F95BCD-E2AD-C546-A3C1-F1338E03ADF0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053E408-BDBF-6142-9AEB-D92FAD324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338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27063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39214EA5-969C-F644-8AC4-49E5D3DD2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18032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F0F1E-6B3C-3A42-AD5D-0B51DA61F732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5D12F-9F4D-A14A-A38A-EE413B21A0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0358F6A-9EF3-8142-8BB6-29FB774C65C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8FAFA95-01AD-1142-881D-87F892486586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CA88511-D8DA-634F-8DA1-E2700B6C6B8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F48305-4B8B-F445-8E1D-AA20A5C6D4B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1D4AD2-055C-A042-BBC5-2BA8B3841432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072605-2BE2-E643-9A0C-B46648B056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E6E109-BD7F-2C49-AC3A-4434FD4EB9B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0EDBB8-4E7D-234C-8C56-25B5F553B4F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8A3296-5956-D443-8EBD-B80CA75C296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7D6163-599A-2A48-A41F-14E0976E6D7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7E27B9-1743-6643-81BD-4EDC2A7AEF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AD9D7DE-6638-F346-A246-717AFC385E9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E1CF5D-9F43-5647-8724-510AC51A78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BB7F08-7FAD-3041-B9AD-135D194B2EC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41407C8-1240-5C44-988F-89E200A6B7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3C7A-0BA4-DB4F-A6D9-F6E4294DA95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D51ED7-3A0E-3742-820C-1261AB9927A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BA595F-2B80-DA47-ACDF-316B49835F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8BEF82-2527-4A49-B3B1-69EB5AD1A3F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18909A-08DC-C74E-9E4B-DBF6902F1B7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D3989C7-7876-F042-A014-B2BA3BDC624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0F8A2C8-9770-A541-BC83-7D1736E719B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8E80EC-4389-3647-9D01-CC26309E60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0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FD7DB-5522-9C4A-B2F8-748E160D4B3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C4CF2A2-9BCB-6F4E-929E-2A49AA138C1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B3A4E0-83F9-C743-951E-C386092729B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2D0041-B691-7246-844A-ED3EDBB8950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DF3924-6339-FB46-9C1F-A9FADD054CF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C9ECCE-82A2-284A-9310-AD7B945410E8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B062B3-9DC7-944B-885A-51EE72136BA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FE89497-8250-0F43-8311-90E45B8E8D6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D748408-0211-3D4C-9169-E2C806B438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61C09B-19E4-3B49-85B6-F6DEC8059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5C602-869C-CF4B-8B9B-1E5B1FFD5D8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B16BC0-E1F5-0C4F-9AA2-9FB27663E118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93396B-ACE5-3D46-BC75-4110B2855E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C82694-AF96-7648-9340-5E7ACB391EA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9A41ADF-9BFE-A04E-9A1F-BCC32798205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07BD33A-34C9-7643-8066-612CFFADCC8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601793-1AC8-1B4C-8322-D7EF7EAD50E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78220-F3AF-DD4D-8AD5-B4B3FB08097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0BC602D-C8BD-FE4C-84A6-4EA5E5AC9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7A7304F-390E-894C-93AB-7B71CCB3F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9BAE77-20EA-BB4B-8E7A-B166F9F8F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B861A65-D22B-A447-B658-391D5BD9F1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CE7073-18BC-184A-A04C-AA287F75E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882E4F-DF1A-6D41-8E48-162776BD7FC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832204-460A-4F42-81FB-79A524EF29A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809842-EB16-D44C-9CFC-CD327C1EFCF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CAD7CA-38CD-B541-9092-1FD044E90AA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B4DB83-9EED-304E-A645-A8D41EFE3440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5171AE3-8755-7448-A165-196D0B77B14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635BF-10A9-6D4E-9C83-EA44C187838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7BBFC4-C57A-854A-98E3-41DE92EA8A5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C9790E5-7098-F04F-82E9-51F1E9271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6A264D-6497-7F40-B13B-FBDDCAF57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243584"/>
            <a:ext cx="42949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DD5B0-C983-8A4A-9165-E091CDA3C46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F1900-5B18-5F46-B165-16F6BD4FACE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CF0C-5675-BA4C-A69D-48E8FC6B867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D380945-2C31-6848-B5CC-CD50FB85B9A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8B7FE1-2E3E-EB4A-B39D-4AFC750BCED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E20D74-5F80-F74B-B09F-4E78CA994CA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A64C81A-E608-5848-952D-A6FCC6F304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FD7D0C7-85C9-F04D-A651-A82CC414B7F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27" y="854861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327" y="1200556"/>
            <a:ext cx="4276042" cy="137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3305" y="-70338"/>
            <a:ext cx="4071101" cy="5268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B0BD191-5EE5-4889-BF21-A792D1BEB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64" y="2970178"/>
            <a:ext cx="2499449" cy="2227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049C478-FE0B-4EEE-9814-6C973E99D9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066" y="2970178"/>
            <a:ext cx="2569239" cy="2227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EFD72E2-88BB-AB4D-AA79-9063E8772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5" y="-56272"/>
            <a:ext cx="4067299" cy="5268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B536AC-96E9-9A4B-B205-245D6B459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B83EB-A9EA-2747-A4A2-B9D1F9F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89898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5" y="-49237"/>
            <a:ext cx="4060265" cy="2591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0006" y="2604127"/>
            <a:ext cx="4060264" cy="2591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E94CF13-6190-4A4A-BA18-CBE8AE982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ve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56271"/>
            <a:ext cx="1965960" cy="52542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5" y="-56271"/>
            <a:ext cx="2038409" cy="52542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660CB4B-7BE0-544C-B4DE-DDF22AE1E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air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B5A23311-9E9A-D043-941E-473C4D65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7899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B891FA7-9FD7-7B4F-A871-080EA6261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959" y="4387268"/>
            <a:ext cx="4025900" cy="227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200"/>
            </a:lvl2pPr>
            <a:lvl3pPr marL="228600" indent="0">
              <a:buNone/>
              <a:defRPr sz="1200"/>
            </a:lvl3pPr>
            <a:lvl4pPr marL="457200" indent="0">
              <a:buNone/>
              <a:defRPr sz="1200"/>
            </a:lvl4pPr>
            <a:lvl5pPr marL="685800" indent="0">
              <a:buNone/>
              <a:defRPr sz="1200"/>
            </a:lvl5pPr>
          </a:lstStyle>
          <a:p>
            <a:pPr lvl="0"/>
            <a:r>
              <a:rPr lang="en-US" dirty="0"/>
              <a:t>CLICK TO ADD OPTIONAL 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68516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3BF096-9A9C-B045-BF80-DB7D77DBC167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6D99E0-FD06-184B-917C-BA1721F9145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D1B04B-A449-0A4D-B011-5CEA82F2340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30A62C-5168-F44D-96A4-EF04EFEC6D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CB4D92-3A86-BA40-9786-0112A4803983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05BCFA-DF0E-DE4E-9E79-ABFB4660646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7D1D7A-9BBA-0E40-B432-63EA096C973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87208DF-936A-5A4F-AFFE-32D39E1AB62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4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56271"/>
            <a:ext cx="1965960" cy="2598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5" y="-56271"/>
            <a:ext cx="2024341" cy="25983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F09AEE-D560-4E17-8AD2-F1B87805C8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0006" y="2608698"/>
            <a:ext cx="1965960" cy="2598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533459-9C5D-4016-987B-0040A27FF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6" y="2608699"/>
            <a:ext cx="2024340" cy="25983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C27A9A-5C4A-8A46-A3F7-E0BFEDAB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27788D0-C787-9044-9614-D94DF8EC4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C1F93-3415-4B40-A5CA-E9161EDE3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3584"/>
            <a:ext cx="5748391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6047" y="1284354"/>
            <a:ext cx="2326898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6346047" y="3632694"/>
            <a:ext cx="2326898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346346" y="369322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346346" y="390270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5857F09-292B-264F-8BD7-E41FF238D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1CB7B-898B-4047-9292-9168752E7E1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FA06D84-A200-9941-8547-25D52A7A3F0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E92F93-F540-FB45-A48D-26FF6270321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2540F2-2DD6-7A48-BBB3-46AAE8A75B0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74285B-3DC2-7E4D-9B09-9B559054F83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01DB37-416C-C841-AB3E-D76317D0369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7C244B-2AA1-2A44-949C-BC2BEC6522F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530C646-496C-7141-AD8E-2FA872F97F6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59DC845-C458-774B-A581-85B08994DC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06F59E-A4C7-E841-BDA9-A1E8FB79F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243584"/>
            <a:ext cx="463878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661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1AE90F-246C-644A-A610-69766174D85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94B2FB-A74E-2143-AD2E-190BF6CAC1D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C46AB3-4AD8-384E-857D-1F81945ED63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626470E-2BDA-1244-B3B3-2A20030BA6B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DFEE6D-F7CA-8848-97E0-972A27E900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7066FC-D8D3-A544-AF10-742BD657CAC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132207-28DE-D44E-A18B-2301E4C2CFD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9AE786-A622-334E-842B-F99BB82B0DE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100BA8F-CD3D-B249-8F48-40FF8FBF2D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DDAE076-4A52-774E-A628-5A0489EAC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43584"/>
            <a:ext cx="293327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A3B9A59-5547-404E-A6B0-B13EC4FC92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438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5CB37F-D1AD-4DE9-BB9C-C0D7DF8528AD}"/>
              </a:ext>
            </a:extLst>
          </p:cNvPr>
          <p:cNvSpPr/>
          <p:nvPr userDrawn="1"/>
        </p:nvSpPr>
        <p:spPr>
          <a:xfrm>
            <a:off x="353438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C84601C-4821-4E49-ACE0-5BC6C0A87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53468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546AA5-9643-4726-8B8D-D56117AB41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353468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55ED4A9-F868-FA45-B9AC-DA6AAFFF2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5FF69-EFFB-FD4C-AC97-19AEC342C8B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3944E-0295-474A-929D-EF144E6B09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5B557DE-D7F1-C545-86DF-F7EA8570B07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447BB2E-188D-2A4F-A0FA-34DF127D684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1888DF-2A3D-DF48-9543-D270864F2E34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C816E38-5494-B045-B3E2-76D6D40D75F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157545-1362-AB4C-9465-8E3E944C916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74E306F-C07B-364A-9FA8-8D73471DC3A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6B0BF0-C1E5-9343-8FDC-D9348DE4DE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A6088AF-8D6E-254C-A05C-0075D6290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43584"/>
            <a:ext cx="38377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32AB4D-9E3C-42EA-AA49-BDF577C7E9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50562" y="-26678"/>
            <a:ext cx="6176320" cy="5193087"/>
          </a:xfrm>
          <a:custGeom>
            <a:avLst/>
            <a:gdLst>
              <a:gd name="connsiteX0" fmla="*/ 2969601 w 6474868"/>
              <a:gd name="connsiteY0" fmla="*/ 0 h 5143500"/>
              <a:gd name="connsiteX1" fmla="*/ 6474868 w 6474868"/>
              <a:gd name="connsiteY1" fmla="*/ 0 h 5143500"/>
              <a:gd name="connsiteX2" fmla="*/ 6474868 w 6474868"/>
              <a:gd name="connsiteY2" fmla="*/ 5143500 h 5143500"/>
              <a:gd name="connsiteX3" fmla="*/ 0 w 6474868"/>
              <a:gd name="connsiteY3" fmla="*/ 5143500 h 5143500"/>
              <a:gd name="connsiteX0" fmla="*/ 2969601 w 6474868"/>
              <a:gd name="connsiteY0" fmla="*/ 0 h 5153660"/>
              <a:gd name="connsiteX1" fmla="*/ 6474868 w 6474868"/>
              <a:gd name="connsiteY1" fmla="*/ 0 h 5153660"/>
              <a:gd name="connsiteX2" fmla="*/ 6129428 w 6474868"/>
              <a:gd name="connsiteY2" fmla="*/ 5153660 h 5153660"/>
              <a:gd name="connsiteX3" fmla="*/ 0 w 6474868"/>
              <a:gd name="connsiteY3" fmla="*/ 5143500 h 5153660"/>
              <a:gd name="connsiteX4" fmla="*/ 2969601 w 6474868"/>
              <a:gd name="connsiteY4" fmla="*/ 0 h 5153660"/>
              <a:gd name="connsiteX0" fmla="*/ 2969601 w 6129428"/>
              <a:gd name="connsiteY0" fmla="*/ 0 h 5153660"/>
              <a:gd name="connsiteX1" fmla="*/ 6129428 w 6129428"/>
              <a:gd name="connsiteY1" fmla="*/ 0 h 5153660"/>
              <a:gd name="connsiteX2" fmla="*/ 6129428 w 6129428"/>
              <a:gd name="connsiteY2" fmla="*/ 5153660 h 5153660"/>
              <a:gd name="connsiteX3" fmla="*/ 0 w 6129428"/>
              <a:gd name="connsiteY3" fmla="*/ 5143500 h 5153660"/>
              <a:gd name="connsiteX4" fmla="*/ 2969601 w 6129428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9428" h="5153660">
                <a:moveTo>
                  <a:pt x="2969601" y="0"/>
                </a:moveTo>
                <a:lnTo>
                  <a:pt x="6129428" y="0"/>
                </a:lnTo>
                <a:lnTo>
                  <a:pt x="6129428" y="5153660"/>
                </a:lnTo>
                <a:lnTo>
                  <a:pt x="0" y="5143500"/>
                </a:lnTo>
                <a:lnTo>
                  <a:pt x="2969601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4798955-8073-7B4B-8E17-9F6FE173A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95CA-740C-3447-A5B6-0FEA6189A32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864C99-114B-244C-92ED-EE40BA08C3B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7C3C97-DCED-CE43-8F50-18BFF878FC4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C20187-32AD-3846-A7BE-6371FFEE13E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A0A305-2CA5-7E49-A83C-62A8D4CB55A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6DE8A0-537D-C844-A33C-85C2C63149A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0BA5E40-1323-0B4C-A1C9-D6C78A34A86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9D76CF0-939A-584E-9370-A8D59704936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3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86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quote.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793390"/>
            <a:ext cx="4410517" cy="78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445FD-D9F9-B942-9F9C-E614A99D56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281" y="3645990"/>
            <a:ext cx="4410517" cy="18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69154E-1A89-8548-91FF-069B40E434C5}"/>
              </a:ext>
            </a:extLst>
          </p:cNvPr>
          <p:cNvGrpSpPr/>
          <p:nvPr userDrawn="1"/>
        </p:nvGrpSpPr>
        <p:grpSpPr>
          <a:xfrm>
            <a:off x="4374941" y="1250508"/>
            <a:ext cx="420588" cy="364331"/>
            <a:chOff x="4349057" y="1250508"/>
            <a:chExt cx="420588" cy="364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3D588-20A3-524D-BE58-0347BFBEFDE7}"/>
                </a:ext>
              </a:extLst>
            </p:cNvPr>
            <p:cNvSpPr txBox="1"/>
            <p:nvPr userDrawn="1"/>
          </p:nvSpPr>
          <p:spPr>
            <a:xfrm>
              <a:off x="4349057" y="1250508"/>
              <a:ext cx="194221" cy="364331"/>
            </a:xfrm>
            <a:custGeom>
              <a:avLst/>
              <a:gdLst/>
              <a:ahLst/>
              <a:cxnLst/>
              <a:rect l="l" t="t" r="r" b="b"/>
              <a:pathLst>
                <a:path w="194221" h="364331">
                  <a:moveTo>
                    <a:pt x="152251" y="0"/>
                  </a:moveTo>
                  <a:lnTo>
                    <a:pt x="194221" y="79474"/>
                  </a:lnTo>
                  <a:cubicBezTo>
                    <a:pt x="159990" y="95548"/>
                    <a:pt x="136326" y="111547"/>
                    <a:pt x="123230" y="127471"/>
                  </a:cubicBezTo>
                  <a:cubicBezTo>
                    <a:pt x="110133" y="143396"/>
                    <a:pt x="102840" y="162223"/>
                    <a:pt x="101352" y="183951"/>
                  </a:cubicBezTo>
                  <a:lnTo>
                    <a:pt x="194221" y="183951"/>
                  </a:lnTo>
                  <a:lnTo>
                    <a:pt x="194221" y="364331"/>
                  </a:lnTo>
                  <a:lnTo>
                    <a:pt x="0" y="364331"/>
                  </a:lnTo>
                  <a:lnTo>
                    <a:pt x="0" y="214759"/>
                  </a:lnTo>
                  <a:cubicBezTo>
                    <a:pt x="0" y="159692"/>
                    <a:pt x="11460" y="116235"/>
                    <a:pt x="34379" y="84385"/>
                  </a:cubicBezTo>
                  <a:cubicBezTo>
                    <a:pt x="57299" y="52536"/>
                    <a:pt x="96589" y="24408"/>
                    <a:pt x="152251" y="0"/>
                  </a:cubicBezTo>
                  <a:close/>
                </a:path>
              </a:pathLst>
            </a:custGeom>
            <a:solidFill>
              <a:srgbClr val="2DCCD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335299-D679-EA42-AFC4-84444F55F085}"/>
                </a:ext>
              </a:extLst>
            </p:cNvPr>
            <p:cNvSpPr txBox="1"/>
            <p:nvPr userDrawn="1"/>
          </p:nvSpPr>
          <p:spPr>
            <a:xfrm>
              <a:off x="4575424" y="1250508"/>
              <a:ext cx="194221" cy="364331"/>
            </a:xfrm>
            <a:custGeom>
              <a:avLst/>
              <a:gdLst/>
              <a:ahLst/>
              <a:cxnLst/>
              <a:rect l="l" t="t" r="r" b="b"/>
              <a:pathLst>
                <a:path w="194221" h="364331">
                  <a:moveTo>
                    <a:pt x="152252" y="0"/>
                  </a:moveTo>
                  <a:lnTo>
                    <a:pt x="194221" y="79474"/>
                  </a:lnTo>
                  <a:cubicBezTo>
                    <a:pt x="159991" y="95548"/>
                    <a:pt x="136327" y="111547"/>
                    <a:pt x="123230" y="127471"/>
                  </a:cubicBezTo>
                  <a:cubicBezTo>
                    <a:pt x="110133" y="143396"/>
                    <a:pt x="102841" y="162223"/>
                    <a:pt x="101352" y="183951"/>
                  </a:cubicBezTo>
                  <a:lnTo>
                    <a:pt x="194221" y="183951"/>
                  </a:lnTo>
                  <a:lnTo>
                    <a:pt x="194221" y="364331"/>
                  </a:lnTo>
                  <a:lnTo>
                    <a:pt x="0" y="364331"/>
                  </a:lnTo>
                  <a:lnTo>
                    <a:pt x="0" y="214759"/>
                  </a:lnTo>
                  <a:cubicBezTo>
                    <a:pt x="0" y="159692"/>
                    <a:pt x="11460" y="116235"/>
                    <a:pt x="34380" y="84385"/>
                  </a:cubicBezTo>
                  <a:cubicBezTo>
                    <a:pt x="57299" y="52536"/>
                    <a:pt x="96590" y="24408"/>
                    <a:pt x="152252" y="0"/>
                  </a:cubicBezTo>
                  <a:close/>
                </a:path>
              </a:pathLst>
            </a:custGeom>
            <a:solidFill>
              <a:srgbClr val="2DCCD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0641"/>
            <a:ext cx="4706962" cy="5235145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81728"/>
              <a:gd name="connsiteX1" fmla="*/ 4657725 w 4657725"/>
              <a:gd name="connsiteY1" fmla="*/ 0 h 5181728"/>
              <a:gd name="connsiteX2" fmla="*/ 1695218 w 4657725"/>
              <a:gd name="connsiteY2" fmla="*/ 5181728 h 5181728"/>
              <a:gd name="connsiteX3" fmla="*/ 0 w 4657725"/>
              <a:gd name="connsiteY3" fmla="*/ 5143500 h 5181728"/>
              <a:gd name="connsiteX4" fmla="*/ 0 w 4657725"/>
              <a:gd name="connsiteY4" fmla="*/ 0 h 5181728"/>
              <a:gd name="connsiteX0" fmla="*/ 0 w 4657725"/>
              <a:gd name="connsiteY0" fmla="*/ 0 h 5146827"/>
              <a:gd name="connsiteX1" fmla="*/ 4657725 w 4657725"/>
              <a:gd name="connsiteY1" fmla="*/ 0 h 5146827"/>
              <a:gd name="connsiteX2" fmla="*/ 1716158 w 4657725"/>
              <a:gd name="connsiteY2" fmla="*/ 5146827 h 5146827"/>
              <a:gd name="connsiteX3" fmla="*/ 0 w 4657725"/>
              <a:gd name="connsiteY3" fmla="*/ 5143500 h 5146827"/>
              <a:gd name="connsiteX4" fmla="*/ 0 w 4657725"/>
              <a:gd name="connsiteY4" fmla="*/ 0 h 5146827"/>
              <a:gd name="connsiteX0" fmla="*/ 0 w 4657725"/>
              <a:gd name="connsiteY0" fmla="*/ 0 h 5180383"/>
              <a:gd name="connsiteX1" fmla="*/ 4657725 w 4657725"/>
              <a:gd name="connsiteY1" fmla="*/ 0 h 5180383"/>
              <a:gd name="connsiteX2" fmla="*/ 1695186 w 4657725"/>
              <a:gd name="connsiteY2" fmla="*/ 5180383 h 5180383"/>
              <a:gd name="connsiteX3" fmla="*/ 0 w 4657725"/>
              <a:gd name="connsiteY3" fmla="*/ 5143500 h 5180383"/>
              <a:gd name="connsiteX4" fmla="*/ 0 w 4657725"/>
              <a:gd name="connsiteY4" fmla="*/ 0 h 5180383"/>
              <a:gd name="connsiteX0" fmla="*/ 0 w 4657725"/>
              <a:gd name="connsiteY0" fmla="*/ 0 h 5180383"/>
              <a:gd name="connsiteX1" fmla="*/ 4657725 w 4657725"/>
              <a:gd name="connsiteY1" fmla="*/ 0 h 5180383"/>
              <a:gd name="connsiteX2" fmla="*/ 1695186 w 4657725"/>
              <a:gd name="connsiteY2" fmla="*/ 5180383 h 5180383"/>
              <a:gd name="connsiteX3" fmla="*/ 0 w 4657725"/>
              <a:gd name="connsiteY3" fmla="*/ 5172861 h 5180383"/>
              <a:gd name="connsiteX4" fmla="*/ 0 w 4657725"/>
              <a:gd name="connsiteY4" fmla="*/ 0 h 51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80383">
                <a:moveTo>
                  <a:pt x="0" y="0"/>
                </a:moveTo>
                <a:lnTo>
                  <a:pt x="4657725" y="0"/>
                </a:lnTo>
                <a:lnTo>
                  <a:pt x="1695186" y="5180383"/>
                </a:lnTo>
                <a:lnTo>
                  <a:pt x="0" y="51728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1C60CA7-760F-2048-B34F-FF66B717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6A72B-A396-4748-8D54-E8C182E5F36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4F2826-C135-CD4A-A83A-E039A36578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EE237AE-3135-264A-A8B7-00FC0B6C8B3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7D5CB2-0B6F-4A49-9134-ED6BAEEC054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5E9D054-31A9-8C4F-B014-F352F5B48F0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05CA00-4EDA-2D47-A296-C8539594513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218E3FB-5068-E248-9A7A-FB35E4552B9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804143F-C913-1C4C-891E-211CD68B9FA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8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254919"/>
            <a:ext cx="4410517" cy="1458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6935"/>
            <a:ext cx="4721030" cy="5237927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67691"/>
              <a:gd name="connsiteX1" fmla="*/ 4657725 w 4657725"/>
              <a:gd name="connsiteY1" fmla="*/ 0 h 5167691"/>
              <a:gd name="connsiteX2" fmla="*/ 1723139 w 4657725"/>
              <a:gd name="connsiteY2" fmla="*/ 5132867 h 5167691"/>
              <a:gd name="connsiteX3" fmla="*/ 0 w 4657725"/>
              <a:gd name="connsiteY3" fmla="*/ 5167691 h 5167691"/>
              <a:gd name="connsiteX4" fmla="*/ 0 w 4657725"/>
              <a:gd name="connsiteY4" fmla="*/ 0 h 5167691"/>
              <a:gd name="connsiteX0" fmla="*/ 0 w 4657725"/>
              <a:gd name="connsiteY0" fmla="*/ 0 h 5167691"/>
              <a:gd name="connsiteX1" fmla="*/ 4657725 w 4657725"/>
              <a:gd name="connsiteY1" fmla="*/ 0 h 5167691"/>
              <a:gd name="connsiteX2" fmla="*/ 1703786 w 4657725"/>
              <a:gd name="connsiteY2" fmla="*/ 5161896 h 5167691"/>
              <a:gd name="connsiteX3" fmla="*/ 0 w 4657725"/>
              <a:gd name="connsiteY3" fmla="*/ 5167691 h 5167691"/>
              <a:gd name="connsiteX4" fmla="*/ 0 w 4657725"/>
              <a:gd name="connsiteY4" fmla="*/ 0 h 51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67691">
                <a:moveTo>
                  <a:pt x="0" y="0"/>
                </a:moveTo>
                <a:lnTo>
                  <a:pt x="4657725" y="0"/>
                </a:lnTo>
                <a:lnTo>
                  <a:pt x="1703786" y="5161896"/>
                </a:lnTo>
                <a:lnTo>
                  <a:pt x="0" y="51676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418929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A2A3078-9CE2-1B4C-ADA4-8F4DA8DC75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6725" y="1876280"/>
            <a:ext cx="4410073" cy="187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Their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34C2-767E-6541-B232-E782B566C6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6725" y="2081492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b="0" i="0" baseline="0" dirty="0">
                <a:solidFill>
                  <a:schemeClr val="tx1"/>
                </a:solidFill>
              </a:rPr>
              <a:t>Summarized description of customers challenge. Summarized description of customers challenge. Summarized description of customers challenge.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49C6C6-3744-ED44-BDD0-1685FC4681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6725" y="2559771"/>
            <a:ext cx="4410073" cy="187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AA3E63-900D-5D41-8FF8-888D7F78D0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6725" y="2765636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b="0" i="0" baseline="0" dirty="0">
                <a:solidFill>
                  <a:schemeClr val="tx1"/>
                </a:solidFill>
              </a:rPr>
              <a:t>Summarized description of our solution. Summarized description of our solution. Summarized description of our solution. Summarized description of our solution.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84A77-C9C1-7B46-94E0-C82A555AA5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6725" y="3279095"/>
            <a:ext cx="4410075" cy="1873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bg2"/>
                </a:solidFill>
              </a:defRPr>
            </a:lvl1pPr>
            <a:lvl2pPr marL="342900" indent="0" algn="l">
              <a:buNone/>
              <a:defRPr/>
            </a:lvl2pPr>
            <a:lvl3pPr marL="228600" indent="0" algn="l">
              <a:buNone/>
              <a:defRPr/>
            </a:lvl3pPr>
            <a:lvl4pPr marL="457200" indent="0" algn="l">
              <a:buNone/>
              <a:defRPr/>
            </a:lvl4pPr>
            <a:lvl5pPr marL="685800" indent="0" algn="l">
              <a:buNone/>
              <a:defRPr/>
            </a:lvl5pPr>
          </a:lstStyle>
          <a:p>
            <a:pPr lvl="0"/>
            <a:r>
              <a:rPr lang="en-US" dirty="0"/>
              <a:t>Value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7090D2D-6400-1940-B8E2-C5C7B62D9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6725" y="3479802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b="0" i="0" baseline="0" dirty="0">
                <a:solidFill>
                  <a:schemeClr val="tx1"/>
                </a:solidFill>
              </a:rPr>
              <a:t>Summarized description of the value. Summarized description of the value. Summarized description of the value. Summarized description of the value. 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0026"/>
            <a:ext cx="4728063" cy="523683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70617"/>
              <a:gd name="connsiteX1" fmla="*/ 4657725 w 4657725"/>
              <a:gd name="connsiteY1" fmla="*/ 0 h 5170617"/>
              <a:gd name="connsiteX2" fmla="*/ 1702166 w 4657725"/>
              <a:gd name="connsiteY2" fmla="*/ 5170617 h 5170617"/>
              <a:gd name="connsiteX3" fmla="*/ 0 w 4657725"/>
              <a:gd name="connsiteY3" fmla="*/ 5143500 h 5170617"/>
              <a:gd name="connsiteX4" fmla="*/ 0 w 4657725"/>
              <a:gd name="connsiteY4" fmla="*/ 0 h 5170617"/>
              <a:gd name="connsiteX0" fmla="*/ 12584 w 4670309"/>
              <a:gd name="connsiteY0" fmla="*/ 0 h 5172861"/>
              <a:gd name="connsiteX1" fmla="*/ 4670309 w 4670309"/>
              <a:gd name="connsiteY1" fmla="*/ 0 h 5172861"/>
              <a:gd name="connsiteX2" fmla="*/ 1714750 w 4670309"/>
              <a:gd name="connsiteY2" fmla="*/ 5170617 h 5172861"/>
              <a:gd name="connsiteX3" fmla="*/ 0 w 4670309"/>
              <a:gd name="connsiteY3" fmla="*/ 5172861 h 5172861"/>
              <a:gd name="connsiteX4" fmla="*/ 12584 w 4670309"/>
              <a:gd name="connsiteY4" fmla="*/ 0 h 51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309" h="5172861">
                <a:moveTo>
                  <a:pt x="12584" y="0"/>
                </a:moveTo>
                <a:lnTo>
                  <a:pt x="4670309" y="0"/>
                </a:lnTo>
                <a:lnTo>
                  <a:pt x="1714750" y="5170617"/>
                </a:lnTo>
                <a:lnTo>
                  <a:pt x="0" y="5172861"/>
                </a:lnTo>
                <a:cubicBezTo>
                  <a:pt x="4195" y="3448574"/>
                  <a:pt x="8389" y="1724287"/>
                  <a:pt x="12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3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445DBE1-977E-D74F-8402-F12D8756EB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4165600" cy="1792288"/>
          </a:xfrm>
          <a:custGeom>
            <a:avLst/>
            <a:gdLst>
              <a:gd name="connsiteX0" fmla="*/ 0 w 4165600"/>
              <a:gd name="connsiteY0" fmla="*/ 0 h 1792288"/>
              <a:gd name="connsiteX1" fmla="*/ 4165600 w 4165600"/>
              <a:gd name="connsiteY1" fmla="*/ 0 h 1792288"/>
              <a:gd name="connsiteX2" fmla="*/ 4165600 w 4165600"/>
              <a:gd name="connsiteY2" fmla="*/ 1792288 h 1792288"/>
              <a:gd name="connsiteX3" fmla="*/ 111544 w 4165600"/>
              <a:gd name="connsiteY3" fmla="*/ 1792288 h 1792288"/>
              <a:gd name="connsiteX4" fmla="*/ 111544 w 4165600"/>
              <a:gd name="connsiteY4" fmla="*/ 881933 h 1792288"/>
              <a:gd name="connsiteX5" fmla="*/ 102400 w 4165600"/>
              <a:gd name="connsiteY5" fmla="*/ 881933 h 1792288"/>
              <a:gd name="connsiteX6" fmla="*/ 102400 w 4165600"/>
              <a:gd name="connsiteY6" fmla="*/ 1792288 h 1792288"/>
              <a:gd name="connsiteX7" fmla="*/ 0 w 4165600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600" h="1792288">
                <a:moveTo>
                  <a:pt x="0" y="0"/>
                </a:moveTo>
                <a:lnTo>
                  <a:pt x="4165600" y="0"/>
                </a:lnTo>
                <a:lnTo>
                  <a:pt x="4165600" y="1792288"/>
                </a:lnTo>
                <a:lnTo>
                  <a:pt x="111544" y="1792288"/>
                </a:lnTo>
                <a:lnTo>
                  <a:pt x="111544" y="881933"/>
                </a:lnTo>
                <a:lnTo>
                  <a:pt x="102400" y="881933"/>
                </a:lnTo>
                <a:lnTo>
                  <a:pt x="102400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9CD4152-AB48-974F-A129-448EA330D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640" y="3222408"/>
            <a:ext cx="3694176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0C3BCB7-8DCD-1F4D-81EA-BF9A28C3C8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640" y="3430371"/>
            <a:ext cx="3694176" cy="220662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C4A82638-F905-BC40-8A27-B0B56479B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3222408"/>
            <a:ext cx="369417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E585D79-4709-7844-AF5E-42615C188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3694170" cy="220662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8E1E0FA-72FB-2B46-B8AA-B052859C95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3638334"/>
            <a:ext cx="369417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CFC8747-833D-8C49-BD41-0280F4B44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2639" y="3638334"/>
            <a:ext cx="369417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1E690-8FB3-8C43-9AA5-86DAC278B75A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1331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29A3F6B-8266-8541-8320-839F501C93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4552" y="1308100"/>
            <a:ext cx="4165600" cy="1792288"/>
          </a:xfrm>
          <a:custGeom>
            <a:avLst/>
            <a:gdLst>
              <a:gd name="connsiteX0" fmla="*/ 0 w 4165600"/>
              <a:gd name="connsiteY0" fmla="*/ 0 h 1792288"/>
              <a:gd name="connsiteX1" fmla="*/ 4165600 w 4165600"/>
              <a:gd name="connsiteY1" fmla="*/ 0 h 1792288"/>
              <a:gd name="connsiteX2" fmla="*/ 4165600 w 4165600"/>
              <a:gd name="connsiteY2" fmla="*/ 1792288 h 1792288"/>
              <a:gd name="connsiteX3" fmla="*/ 111544 w 4165600"/>
              <a:gd name="connsiteY3" fmla="*/ 1792288 h 1792288"/>
              <a:gd name="connsiteX4" fmla="*/ 111544 w 4165600"/>
              <a:gd name="connsiteY4" fmla="*/ 881933 h 1792288"/>
              <a:gd name="connsiteX5" fmla="*/ 102400 w 4165600"/>
              <a:gd name="connsiteY5" fmla="*/ 881933 h 1792288"/>
              <a:gd name="connsiteX6" fmla="*/ 102400 w 4165600"/>
              <a:gd name="connsiteY6" fmla="*/ 1792288 h 1792288"/>
              <a:gd name="connsiteX7" fmla="*/ 0 w 4165600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600" h="1792288">
                <a:moveTo>
                  <a:pt x="0" y="0"/>
                </a:moveTo>
                <a:lnTo>
                  <a:pt x="4165600" y="0"/>
                </a:lnTo>
                <a:lnTo>
                  <a:pt x="4165600" y="1792288"/>
                </a:lnTo>
                <a:lnTo>
                  <a:pt x="111544" y="1792288"/>
                </a:lnTo>
                <a:lnTo>
                  <a:pt x="111544" y="881933"/>
                </a:lnTo>
                <a:lnTo>
                  <a:pt x="102400" y="881933"/>
                </a:lnTo>
                <a:lnTo>
                  <a:pt x="102400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1E690-8FB3-8C43-9AA5-86DAC278B7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10255" y="2193208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386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779928-439A-754B-AAEE-65BFC6F5025F}"/>
              </a:ext>
            </a:extLst>
          </p:cNvPr>
          <p:cNvCxnSpPr>
            <a:cxnSpLocks/>
          </p:cNvCxnSpPr>
          <p:nvPr userDrawn="1"/>
        </p:nvCxnSpPr>
        <p:spPr>
          <a:xfrm flipV="1">
            <a:off x="6187458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A5F12F11-209E-7447-8C8B-BFECC1A59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31">
            <a:extLst>
              <a:ext uri="{FF2B5EF4-FFF2-40B4-BE49-F238E27FC236}">
                <a16:creationId xmlns:a16="http://schemas.microsoft.com/office/drawing/2014/main" id="{D2E1E24A-3FDA-6F46-B172-83B81BB2D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C97F4E01-FE6A-B447-BABD-B4D4D5ED0E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208D5ADE-A7DA-7946-B81C-03E5491BAA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2676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9474C1D-0F08-164B-A075-6C866896A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2676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39F5291B-19B4-1C42-8B75-048C4B691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2676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FBC1352-AA52-004B-BAD6-AE5B0066F3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692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FAA9D2D-9157-A442-9744-5195995AFA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692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70C03393-3C52-7B45-A906-4AFB03D1FA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2692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2A9240E-2EA2-5848-B70A-211BE356E9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B235179-19C6-8742-B278-6D1D6872B2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01729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0A154224-49FA-984D-980A-EA52A5795CE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79609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F5C7-5D21-C644-8827-4A07100CC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4025" y="2202761"/>
            <a:ext cx="3866176" cy="29866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73F83-6C37-C748-A59B-9636CD4E6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3216D6-565F-454A-B6D9-BE6B395D7E0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65FF402-5B5D-F547-97AB-50E0A0812B6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238779D-81F1-0945-BF25-2B5344EC8CB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5495CFC-F209-2C40-8E90-50A621965A6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3E3E121-792A-BE41-8217-6099E74A299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B271D9-5713-D048-9DDE-AEBEE024505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4642A37-25BE-5142-A275-DA0241D243C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3A640E-34D4-1B4C-BD72-7CEA1BAD1C5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9A9B2-96DF-0249-8482-76E0F73BCB0B}"/>
              </a:ext>
            </a:extLst>
          </p:cNvPr>
          <p:cNvCxnSpPr>
            <a:cxnSpLocks/>
          </p:cNvCxnSpPr>
          <p:nvPr userDrawn="1"/>
        </p:nvCxnSpPr>
        <p:spPr>
          <a:xfrm>
            <a:off x="1544024" y="2597909"/>
            <a:ext cx="1560382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72CA8982-63F1-574D-B53B-2FDC124B4C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687220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784836D6-5C37-1A47-8B1F-4D442B9E12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1493652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9F4F625-DE7F-B644-9FA7-53762709F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2241318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64E87BB9-90BE-B246-A447-FCA4CF258E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3028863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61D933B-8E86-3347-B404-21F838C58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3900521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5D627C-8312-5349-A33C-153CD9D1EC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4638" y="2677942"/>
            <a:ext cx="3865562" cy="514350"/>
          </a:xfrm>
        </p:spPr>
        <p:txBody>
          <a:bodyPr/>
          <a:lstStyle>
            <a:lvl1pPr marL="0" indent="0">
              <a:buNone/>
              <a:defRPr>
                <a:solidFill>
                  <a:srgbClr val="0057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0F7088-F2D8-D048-8422-07F30913FD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656" y="687220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144257-CA87-0C4D-9153-F9B5825DA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6938" y="986604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984B3EE-3F4D-8F41-B433-046B9FE42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6656" y="1475496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066935D-7CAF-E544-9494-E0A59D9F5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6938" y="1774880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CEB91C27-B911-9942-A510-09893BCBD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6656" y="2232241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5AFC8B6-81F0-FC46-8343-577612AA7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938" y="2531625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6F99F13-BD7C-6240-970A-6BF9F20197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6656" y="3031027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E7D21F5-5C6A-664D-B4F3-8E31F6336E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6938" y="3330411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6054A9E6-2A36-A840-9D79-285C8B2D1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76656" y="3882365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AF338CF7-DD6D-9A47-8AE2-94C3FD7937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6938" y="4181749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435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2BC906-442C-0643-B76F-FA1EAD56A904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369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A607AE-0AFB-0744-BE85-34A3BFA64BE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9565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BDBF2F-FE0B-654C-81DC-8477FC136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6923935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A2DBE56-5B6E-444F-9799-B3F332F28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1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CAA7D42-04F7-B34C-BD79-42327C912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1648525C-436D-7E4A-B4B7-6EF2E39C91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099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CABCEEDE-B821-FA4F-A0BA-2B8C3453E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067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5C28CF05-3349-EC46-A6FE-5B5191AB9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066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19AD998C-E60E-804B-AC5D-2061D5669B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4065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336FF2A2-EE7C-5D47-8703-9D5FEB8120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78438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AF124648-433D-3C40-8234-859AAAB31B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78437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C9D117A4-0B0E-0D4E-B453-C2CFFF1EF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436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666CAFF9-F32E-0646-8DE6-41263016B1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2806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0413A2F2-2DF0-B24F-8200-7BB8FAE6A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805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BE5F907F-E896-FF47-B35B-A37253798A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42804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6F4DBCB-2CC1-0D48-94F0-723AF421C8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39A23F86-102D-F54A-9F0F-7EAD60C1DD0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93458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1EB92D06-DB87-D14C-8551-3B5873F46F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54767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0DCED36-C806-2744-9C54-C4969BC1937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22427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A24CF15-F0BC-CC47-8B3C-24A73F0A51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E75E0A-4C39-DA47-9582-57C19FC6D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48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0BB5AC-A793-7D4B-A923-C433A8438C9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20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1BD7AB-B10D-954A-B4D8-11E5BFAE334E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92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8B4927-899C-C64D-A52D-9E1DA7960DF8}"/>
              </a:ext>
            </a:extLst>
          </p:cNvPr>
          <p:cNvCxnSpPr>
            <a:cxnSpLocks/>
          </p:cNvCxnSpPr>
          <p:nvPr userDrawn="1"/>
        </p:nvCxnSpPr>
        <p:spPr>
          <a:xfrm flipV="1">
            <a:off x="73364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E10DF272-5CC0-9845-88FE-07C8C4BA5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99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2C75BA33-030C-0644-ADA6-3886D482A7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98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8397E326-FC33-D147-BDF3-B7E7110156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98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B3ED56A5-9A81-EE40-9B50-0CC1C2E04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31382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1BC68864-E5D5-7042-869E-F6B3A8259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1381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CDAF3EF9-9F60-2F4F-A4A3-7273BEC7AA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1381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A265CE82-0D56-2B44-BE8F-A1D4E9262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8580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7B69BC06-707B-A24B-86CC-0E0F42141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8579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F159EC6C-D5AD-A34D-B123-2FCED0E91B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8579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D745EFF2-6385-EE49-82D4-0ECA8339C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85768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DCBAD363-6D49-8B40-8983-E5CFD2DCAD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5767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ECE1C8CC-D0E4-8040-8623-B86834D4DB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85767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05532E33-61C0-C148-B788-BB6FABF231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2946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68C967BB-B69E-A749-970F-596ED961BB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2945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5" name="Text Placeholder 37">
            <a:extLst>
              <a:ext uri="{FF2B5EF4-FFF2-40B4-BE49-F238E27FC236}">
                <a16:creationId xmlns:a16="http://schemas.microsoft.com/office/drawing/2014/main" id="{7B571452-CFD8-0F45-B53B-D1532B26BD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2945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EBDC0343-A256-944B-8872-D59878E67C6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51041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422022FC-32E3-1546-ACF8-733C351971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78239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3EAC58D-6FE3-6049-8516-3CBCCA3CAB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05427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D3B8A445-E861-8A46-838D-450A36F4EBE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32615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447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3405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4978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0020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7155" y="3276600"/>
            <a:ext cx="137031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443" y="3276600"/>
            <a:ext cx="137031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1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1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2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348C224D-9878-5E4A-80E2-E9F6D4493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5442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C8FD6B91-4C81-F045-9E2F-FCC3D2387C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8730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028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9847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24769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378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41384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909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579996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4439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680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7499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8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8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9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89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54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54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D572D47-C027-614B-8C96-102B6CC068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1843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C7B64BEB-AB9F-104A-9017-2AA205AFBE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51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DE65B6A-7EFF-2A4B-9562-82D3E729E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27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967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520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443576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8051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105107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82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6766638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8507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6728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5353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4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4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5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5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21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21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335" y="1473582"/>
            <a:ext cx="1141243" cy="114124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178639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0286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7578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7578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80143A2E-E2C6-9C47-A68F-73D7AAE862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786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D706D00A-0829-A344-BCB1-E4F2E9F31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288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E0A5083-08CD-FB48-86DB-F27C5D275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790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4E563FE-08FB-A445-A245-B5A0145853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629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620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2924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4169980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4455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83151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986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7493042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2368" y="3276600"/>
            <a:ext cx="1373058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7850" y="3276600"/>
            <a:ext cx="1373058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332" y="3276600"/>
            <a:ext cx="1373057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2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2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85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85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739" y="1473582"/>
            <a:ext cx="1141243" cy="114124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251279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61222" y="3276600"/>
            <a:ext cx="1373059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3982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3982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0D43DCD0-5CFA-2546-8445-DCF850DEF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257" y="1473582"/>
            <a:ext cx="1141243" cy="114124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D345A-C631-6245-BEBA-88560A3CD9EF}"/>
              </a:ext>
            </a:extLst>
          </p:cNvPr>
          <p:cNvCxnSpPr>
            <a:cxnSpLocks/>
          </p:cNvCxnSpPr>
          <p:nvPr userDrawn="1"/>
        </p:nvCxnSpPr>
        <p:spPr>
          <a:xfrm>
            <a:off x="85731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8E54AD3-AE96-014E-8F24-326D4840D9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591" y="3276600"/>
            <a:ext cx="1373059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E22CD1D-C151-B64E-B5E4-2515BCC58A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50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ABEE280-380E-044E-9B5E-A64880A29D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850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83561D7-91CA-6641-A0AF-5791E4A41F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44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EF612B-F55E-EB40-ACC1-643C5E1F46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9746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2E013170-BD60-2E4B-8441-1DFA81CA36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248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F0AA64F2-6847-4E40-B257-D37E1FFB79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751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0DD9C7AD-FF65-1642-B886-F405C4F16B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9865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155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3405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0020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7179" y="3276600"/>
            <a:ext cx="13702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466" y="3276600"/>
            <a:ext cx="1370263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1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1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2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864978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320344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560EBD1-1319-B843-BC4A-A9B7403878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5442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188B428-350D-9143-AB94-B4EC286F7C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8730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619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24769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41384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579996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2680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680" y="3276600"/>
            <a:ext cx="137206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113" y="3276600"/>
            <a:ext cx="137206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8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8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9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89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54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54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233984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001378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5662909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56EDC8-9A5A-BD4B-8768-564286F149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1843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9C9EA145-A850-644A-9A59-58FB9ECE8F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51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7C3686A-EC68-1940-8FF3-4265F3E1C2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27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3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443576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105107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6766638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938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1939" y="3276600"/>
            <a:ext cx="136889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5354" y="3276600"/>
            <a:ext cx="136889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4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4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5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5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21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21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178639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0286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7578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7578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SpPr/>
          <p:nvPr/>
        </p:nvSpPr>
        <p:spPr>
          <a:xfrm>
            <a:off x="1649335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3306520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968051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6629582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C6EB50C-9638-B842-8C68-E215068C2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786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5F5740E5-84B5-FA45-9D1C-77756E3087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288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C077FDC-E0D3-E248-BC95-FA0D8FDDF8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790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06D9268B-8910-294C-A803-17385FCBF4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629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807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4169980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83151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7493042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466" y="3276600"/>
            <a:ext cx="1373655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8248" y="3276600"/>
            <a:ext cx="1373656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778" y="3276600"/>
            <a:ext cx="1373657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2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2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85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85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251279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57507" y="3276600"/>
            <a:ext cx="1373654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3982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3982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D345A-C631-6245-BEBA-88560A3CD9EF}"/>
              </a:ext>
            </a:extLst>
          </p:cNvPr>
          <p:cNvCxnSpPr>
            <a:cxnSpLocks/>
          </p:cNvCxnSpPr>
          <p:nvPr userDrawn="1"/>
        </p:nvCxnSpPr>
        <p:spPr>
          <a:xfrm>
            <a:off x="85731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8E54AD3-AE96-014E-8F24-326D4840D9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3336" y="3276600"/>
            <a:ext cx="137195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E22CD1D-C151-B64E-B5E4-2515BCC58A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50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ABEE280-380E-044E-9B5E-A64880A29D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850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SpPr/>
          <p:nvPr/>
        </p:nvSpPr>
        <p:spPr>
          <a:xfrm>
            <a:off x="2375739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4032924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5694455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7355986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34">
            <a:extLst>
              <a:ext uri="{FF2B5EF4-FFF2-40B4-BE49-F238E27FC236}">
                <a16:creationId xmlns:a16="http://schemas.microsoft.com/office/drawing/2014/main" id="{0D43DCD0-5CFA-2546-8445-DCF850DEFD73}"/>
              </a:ext>
            </a:extLst>
          </p:cNvPr>
          <p:cNvSpPr/>
          <p:nvPr/>
        </p:nvSpPr>
        <p:spPr>
          <a:xfrm>
            <a:off x="72025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93CE1CF-5A20-CE4A-9DAE-552F9A27F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44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7BE54799-BAD5-7646-9CA9-EFFB218507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9746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C6B5BBC8-236B-AD41-8963-2E44ECCFFE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248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1BD9942E-0C54-BC4A-A251-A81E8B912A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751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1621543D-ECC0-FA49-930A-3A67E42A5D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9865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28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878612-3807-694C-A3B1-9DA4D654D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75278"/>
            <a:ext cx="8201025" cy="3445524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8101CE-8A57-7F41-8178-9E2C26778C4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A2A1D1-4E18-6949-8A24-E3B60B02516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329EE4-E6CF-FC42-9A86-008867BD0AF9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365B74-2046-0E45-B565-CA25FFBFB4B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4EA14BD-8E34-E24D-9B4F-0DD1E4C0AC7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9CE6E4-6BC1-8E4E-8B57-7A1A3372A9A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1277A4-61A7-1A40-9682-3386B5EE405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112253-58BA-B044-AB01-3EE3A204E94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9DF49FE-8805-C84D-941B-C159573D4093}"/>
              </a:ext>
            </a:extLst>
          </p:cNvPr>
          <p:cNvSpPr/>
          <p:nvPr/>
        </p:nvSpPr>
        <p:spPr>
          <a:xfrm>
            <a:off x="3870193" y="266410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9FB19-A85D-4948-9386-B7FB9C619457}"/>
              </a:ext>
            </a:extLst>
          </p:cNvPr>
          <p:cNvSpPr/>
          <p:nvPr/>
        </p:nvSpPr>
        <p:spPr>
          <a:xfrm>
            <a:off x="4436075" y="165703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7183" y="2878983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7183" y="3082183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804" y="1845625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7804" y="2048825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9015" y="2886132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7594" y="1877139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4BC3A4-7207-9D42-A236-1BA77F639728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92D4DC-8B9C-D742-881E-4D1D88F2F4D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7B1E84-B4D2-834A-BEAF-9CA809B8219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B03926-4B09-3A40-A96B-2410468283C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42B62B-42E0-7942-AD8B-61561EF749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AF4C0B-C8A9-BF4C-9D14-726E5544661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0DE81D8-4790-CC45-9F32-30EA7C96E43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CCDF506-6C1C-9546-9EA3-87A56120A17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4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4638" y="354574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4638" y="374894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6498" y="2528886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6498" y="2732086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4B20E7-C763-4441-8CEC-24CDD580DD5E}"/>
              </a:ext>
            </a:extLst>
          </p:cNvPr>
          <p:cNvSpPr/>
          <p:nvPr/>
        </p:nvSpPr>
        <p:spPr>
          <a:xfrm>
            <a:off x="3521337" y="332921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B4A2F3-E371-C74B-BB0B-5AE22776BE05}"/>
              </a:ext>
            </a:extLst>
          </p:cNvPr>
          <p:cNvSpPr/>
          <p:nvPr/>
        </p:nvSpPr>
        <p:spPr>
          <a:xfrm>
            <a:off x="4133197" y="232214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45E938-778E-6A47-AD56-4B9FDD3EE250}"/>
              </a:ext>
            </a:extLst>
          </p:cNvPr>
          <p:cNvSpPr/>
          <p:nvPr/>
        </p:nvSpPr>
        <p:spPr>
          <a:xfrm>
            <a:off x="4647204" y="1315079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2484" y="3549401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4344" y="2542333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C956C4D-4D2E-E046-93CD-CD17D86CC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407" y="1535265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A4B1556-A302-5747-BF48-1AD6B0503A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6883" y="1530403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1EB8B2E-8B9B-3A45-8C03-4978D61007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6883" y="1733603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7C63D5-570A-B74D-9533-DFB496A5A9C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043B-1D3F-064D-BB0A-AC99940488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3902B9-4E10-9640-ACD2-6A9761B5F4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12A587-256A-7F42-B66B-7FA2BB51BF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5F4DBC-BCC6-8C42-B23F-B3B0F8B6E871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C0247D-E0C2-7E48-8953-3FCBB59FE6A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C82F0F0-3F08-2A4F-84DA-942955D6D4A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4D0B84-8454-4447-9236-243AC8DF063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5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6562" y="388260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6562" y="408580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57183" y="2865746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7183" y="3068946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A4B1556-A302-5747-BF48-1AD6B0503A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9770" y="1889115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1EB8B2E-8B9B-3A45-8C03-4978D61007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770" y="2092315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E1247A-131E-5A4F-92CA-925C06D6B93C}"/>
              </a:ext>
            </a:extLst>
          </p:cNvPr>
          <p:cNvSpPr/>
          <p:nvPr/>
        </p:nvSpPr>
        <p:spPr>
          <a:xfrm>
            <a:off x="3880269" y="266410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CBFA97-F5CD-8F41-A50C-608B3B94024E}"/>
              </a:ext>
            </a:extLst>
          </p:cNvPr>
          <p:cNvSpPr/>
          <p:nvPr/>
        </p:nvSpPr>
        <p:spPr>
          <a:xfrm>
            <a:off x="4401667" y="165703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5287B7-80B6-2E40-902D-D3C886D585D6}"/>
              </a:ext>
            </a:extLst>
          </p:cNvPr>
          <p:cNvSpPr/>
          <p:nvPr/>
        </p:nvSpPr>
        <p:spPr>
          <a:xfrm>
            <a:off x="5031319" y="649969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7F25D5-5B0D-5D4F-A14C-56A00691DA2F}"/>
              </a:ext>
            </a:extLst>
          </p:cNvPr>
          <p:cNvSpPr/>
          <p:nvPr/>
        </p:nvSpPr>
        <p:spPr>
          <a:xfrm>
            <a:off x="3326063" y="3671173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7678" y="3896048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9016" y="2888980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C956C4D-4D2E-E046-93CD-CD17D86CC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1881912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F5E7C1BE-EA6B-FE4D-BD24-1FDB5EB341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2621" y="883430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88D1307-3730-3443-AEF4-871D33F05D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01563" y="87876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A0F5CF8A-9B6A-E045-9BEA-67336603A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01563" y="108196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86648-EAF7-7944-8B8C-571313FBC6F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FCAA72-A2A4-2940-A8FC-EACAFCE40B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B0E7-0EC6-5645-83E3-F00648CABA4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187DA85-16C9-7540-9338-1493BFCEA00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396EB4C-31E5-054E-B7E4-305014B4041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7CACF3D-9535-D74C-AE46-1115E8A28A5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17820F4-1AA9-E840-B974-C436D2545D5D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7FFE20D-7E28-2A42-A7C1-33CE196817EB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2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defTabSz="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 lang="en-US" sz="140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7pPr marL="2057400" indent="0">
              <a:buNone/>
              <a:defRPr/>
            </a:lvl7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7374" y="1385161"/>
            <a:ext cx="3289515" cy="1840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201A-E9D2-9A49-BCEC-995736CFE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111" y="1014387"/>
            <a:ext cx="4238156" cy="3262312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3" y="16587"/>
            <a:ext cx="9152128" cy="5148072"/>
          </a:xfrm>
          <a:prstGeom prst="rect">
            <a:avLst/>
          </a:prstGeom>
        </p:spPr>
      </p:pic>
      <p:sp>
        <p:nvSpPr>
          <p:cNvPr id="12" name="Triangle 8">
            <a:extLst>
              <a:ext uri="{FF2B5EF4-FFF2-40B4-BE49-F238E27FC236}">
                <a16:creationId xmlns:a16="http://schemas.microsoft.com/office/drawing/2014/main" id="{3CADECD2-F93E-43C8-818C-D4DF03536A58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19F58AB-6926-7F49-8FF3-72D8033AD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84DCA-FD23-4A4E-9B32-9FE4F8C56AD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60FC8C-948D-E341-B906-8F6D328C316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A89F2DD-B331-B348-B753-4C89DADC9F2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D7A64A-E423-EA48-8EAF-6047731013A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38B391-5629-094C-B66C-274AD82237D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F3ACC9A-CF67-414F-8586-7FBF64587A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D1D9688-9AFF-E54F-B3D6-EA4ABF142D0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C0189-E81C-E447-8E63-19257C8FEE4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/>
              <a:defRPr lang="en-US" sz="14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0372" y="1535618"/>
            <a:ext cx="3191256" cy="19567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509E27-701C-495D-8670-6819F1568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632" y="1014387"/>
            <a:ext cx="4672474" cy="3114726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9" name="Triangle 8">
            <a:extLst>
              <a:ext uri="{FF2B5EF4-FFF2-40B4-BE49-F238E27FC236}">
                <a16:creationId xmlns:a16="http://schemas.microsoft.com/office/drawing/2014/main" id="{2B68D599-3B3D-5848-B2E5-F848F384F9D6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6E12A1D-C745-2845-92EE-6DE13D65B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BE20F-4773-4E44-BB30-8C3C74A2925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FDD32-5A27-354B-AABC-3A8BFFD57A8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E8E9929-48C1-EE4A-B9BF-C381ACC2A1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4C9F72-21B5-6D4C-A616-14E399E200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EA96AA-2AF6-EF44-BECA-C52C142713C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9B78DE1-4A79-324A-8560-0B9826491F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A763137-463A-7846-B6EF-8480F87C6C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EB7596-E79D-A545-84C6-D4CA5910FF2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8872" y="1450803"/>
            <a:ext cx="5210553" cy="29012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16" name="Picture 15" descr="A flat screen television&#10;&#10;Description automatically generated">
            <a:extLst>
              <a:ext uri="{FF2B5EF4-FFF2-40B4-BE49-F238E27FC236}">
                <a16:creationId xmlns:a16="http://schemas.microsoft.com/office/drawing/2014/main" id="{1F062D3E-22E7-4008-ADD5-C034398C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971" y="877067"/>
            <a:ext cx="6682058" cy="4266433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3" name="Triangle 8">
            <a:extLst>
              <a:ext uri="{FF2B5EF4-FFF2-40B4-BE49-F238E27FC236}">
                <a16:creationId xmlns:a16="http://schemas.microsoft.com/office/drawing/2014/main" id="{AE667DB5-257D-204A-A578-1E4F86A10A74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3021F89-6F31-8A40-8479-A3BF8353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28A48-ABC2-0F46-99D4-39FBA986C9C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3CDA569-626C-7041-BE60-A841591DBF3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E4318E-19C4-194A-BB4D-D1E468477F3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A7D69CA-E603-1546-897B-C327D26CC6A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AF93E5-D1FB-AC40-A034-739E7F43850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7BA5D2-616E-9441-AE30-BB64BF2F8B0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880DE-20DF-FD41-A1C7-9430D83260F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1AE1B3-F4CD-7F4C-B0F6-1923881855A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89612" y="1592599"/>
            <a:ext cx="4361617" cy="2673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1CA0E-B78D-4A5D-90C0-D8F885E52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911" y="877067"/>
            <a:ext cx="6400177" cy="4266433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3" name="Triangle 8">
            <a:extLst>
              <a:ext uri="{FF2B5EF4-FFF2-40B4-BE49-F238E27FC236}">
                <a16:creationId xmlns:a16="http://schemas.microsoft.com/office/drawing/2014/main" id="{7EDFA5E0-4290-C843-88BD-F3B43EB2C3AC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BD59C07-6748-584B-8220-B980C3B9D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9FB1D-F59B-3F43-B8FD-5C515F71A91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7FC18F-4C38-2643-B701-7F03A0BF166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EE0416-C267-FF40-8131-82709AE3DBF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4139C9-038E-3846-B068-628389544D2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9D15ED-C36D-9B40-A016-FCDBE5B0E3D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BA999D-82B8-4346-863E-ABB7EA4722E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C65C3-D97D-E942-B31A-A98BD831F0E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D103B2-F1DB-9648-8FF4-FB6C9BDDB16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8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DE5900-8221-114C-88EB-8CD0C1F1D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943A9-9E7B-2F4F-8AD7-0331D93C8FD5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98129A-D36F-454A-BFB5-A4D09793E6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7FAD15F-C7CD-8540-B2EC-7B9730A05AD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87DC9B-0FDB-7147-9E30-6E3FA97B36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EE7559-108D-534C-B411-35F8EB12B66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089BB2-A845-7D4E-A045-A77E752FC2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54212C-CF3D-444D-88B5-9DBC7A05EA4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7821CE-8AB1-E74D-8C35-86B25D3FE72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DFB5FA2-A874-654A-9F63-284FCA0E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EF607-7A77-F44F-8470-E2516290BADB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58E2072-2601-E843-B052-BF685156449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4CA34A-B228-EB42-B119-D1A32D68F58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52C5834-1D34-C641-B13A-ABAC2E08165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D7ABE6A-BD6A-FB4C-B9E9-0280DF50BEF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771B83-005C-5440-BB6F-0DEF0454173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9171E8-0732-6649-8686-6FCFA96F723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09DAE5-52D6-CE47-9A35-7D8DB914386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5B464-D3EE-624D-851D-1347112CEE9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A4F42-326A-C646-8B54-3F89D3CD98E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ECEDF3-98A2-5B43-A6D7-B04C9B7B1D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EB2A6F-1B3B-CD42-99B5-2EDAC4A2005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4A4F318-4F94-0746-8E16-F88DF573A9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680E00-CA3F-AB45-80CC-ED9F0E4CE0F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CB9BF4-8C42-884D-8DC1-AEE00C259E3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95FC5-B38A-4248-B0FE-1D87BA09186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4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E0883-B2D6-8C40-80C2-D1D51F3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6C00AA6-94A1-BB41-B98A-B09D39B675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773580"/>
            <a:ext cx="4210335" cy="257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AA5A23-A211-6846-BE4D-24C34EA04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43584"/>
            <a:ext cx="8215743" cy="319416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451A3-47F2-F142-B628-693332B10C3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6DA109-987C-4441-A4C5-A9F3D04B3B0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5A3D1A1-E0C2-364C-82C2-4D0DE428A93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277E01-BAAC-CE4E-A2E0-16C2CACB880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0B136F-9458-9847-A291-128E260C90A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CDFF00-7469-A045-AA82-687C93DCEDF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4E2643E-339A-874B-A799-1D62CB597AA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03F879A-51EE-A04B-AC8A-0D8C457829C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038C1-119A-3543-9B94-7157369DA0F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B4A26D7-92EE-FB41-81C5-F666C10B198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72647A-EE26-C74C-A26A-0EC280AE18B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EEA32DF-40D3-5543-8A57-117143EF23B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1E6730-1A9E-9C4E-9AF3-B9B6E0D76D0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500276-2180-EB40-B79C-A049CCFF392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15B2DB-60AE-774A-8BAD-1BFA6AC72BF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744C0E-B654-144E-BFD0-3C1C2821C87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FAF19-728A-0846-A900-51B2B1EDD71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1A20-B139-FC48-B790-26651748ED3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242BDF1-93C2-B342-8038-E322FA793F6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A8C1F9F-A01A-2843-BBD5-538131E3C4B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2E5DA2-A675-3F4E-86A7-D06F2AE624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4670E2B-7A71-BE47-9239-067A4E4B815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FFE781-61C5-C342-8084-DC03FF9CD40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1A55FA-B8D5-7341-AD5C-B19B27EF1E9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8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A705BF-24C7-5349-9A5E-F65393F33E9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D8885F-E321-9641-8B04-D66D449CE5D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BE807C-9EC6-1F44-B69D-383DB3F3AB2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FC5CCB7-42DE-2F4D-8A86-5E2055DBBF6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C93576-4060-9D4B-8496-3FDC44FF587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D29205-5F41-4148-BEAE-6523B58E5C1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ABCFC8-3AE4-9541-8D44-5035E69E671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C47D92-7738-E84C-A2AB-B1E98D4AE73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3329" y="3189755"/>
            <a:ext cx="4198882" cy="487686"/>
          </a:xfrm>
          <a:prstGeom prst="rect">
            <a:avLst/>
          </a:prstGeom>
        </p:spPr>
        <p:txBody>
          <a:bodyPr anchor="b"/>
          <a:lstStyle>
            <a:lvl1pPr algn="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62963A-9F1C-4288-AA3A-F1A282E0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5169" y="-29920"/>
            <a:ext cx="5671823" cy="5201556"/>
          </a:xfrm>
          <a:custGeom>
            <a:avLst/>
            <a:gdLst>
              <a:gd name="connsiteX0" fmla="*/ 0 w 5608518"/>
              <a:gd name="connsiteY0" fmla="*/ 0 h 5143500"/>
              <a:gd name="connsiteX1" fmla="*/ 5608518 w 5608518"/>
              <a:gd name="connsiteY1" fmla="*/ 0 h 5143500"/>
              <a:gd name="connsiteX2" fmla="*/ 2638917 w 5608518"/>
              <a:gd name="connsiteY2" fmla="*/ 5143500 h 5143500"/>
              <a:gd name="connsiteX3" fmla="*/ 0 w 560851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518" h="5143500">
                <a:moveTo>
                  <a:pt x="0" y="0"/>
                </a:moveTo>
                <a:lnTo>
                  <a:pt x="5608518" y="0"/>
                </a:lnTo>
                <a:lnTo>
                  <a:pt x="2638917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5CCEC-275A-B34C-8019-79327562513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FDF893-0D5B-2E43-868E-76BEDE95881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730ABF-D131-6545-9BFA-8C994D7B7B1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073B587-3C41-A947-9E9F-DFE1DE8C47C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5C8A44-2B46-704E-9F3A-F89EA821C2D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7F008F-D9AF-7C49-9D0B-0C817B4959D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5D5207-8EFC-5E44-8417-C101E7F0987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9C1089F-A8E1-7C47-90FB-411A3F5C2E4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42F05-073F-0F42-8414-0468876AFBB5}"/>
              </a:ext>
            </a:extLst>
          </p:cNvPr>
          <p:cNvSpPr txBox="1"/>
          <p:nvPr userDrawn="1"/>
        </p:nvSpPr>
        <p:spPr>
          <a:xfrm>
            <a:off x="2002596" y="2020028"/>
            <a:ext cx="5138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A4616"/>
                </a:solidFill>
                <a:latin typeface="+mn-lt"/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034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AED3E-553C-8E4F-9107-FBE029A743D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D191B-FA01-0540-9962-F2C952655F5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C313274-812C-B547-99E5-62032C0F3D4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626909-4374-8C41-BA98-D785F3864A2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7BBCF0-65E9-8B4F-95D3-B577868A513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3BAD0AB-868E-FA45-8212-CDEFB4CAA65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9777B3-373D-624F-A959-E06FE9ADD62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681163-7584-5344-B6A3-D345E9F066F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8532747-50FB-CB46-999B-A9CA493123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4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753" y="2020028"/>
            <a:ext cx="5970494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2084573-9D44-E441-8383-DE2013561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6753" y="2567767"/>
            <a:ext cx="5970494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</p:spTree>
    <p:extLst>
      <p:ext uri="{BB962C8B-B14F-4D97-AF65-F5344CB8AC3E}">
        <p14:creationId xmlns:p14="http://schemas.microsoft.com/office/powerpoint/2010/main" val="3580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7842" y="1781667"/>
            <a:ext cx="4908315" cy="790084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300"/>
              </a:spcAft>
              <a:buNone/>
              <a:defRPr sz="20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DISCOVER CONTINUOUSLY. ADVANCE INFINITELY.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2084573-9D44-E441-8383-DE2013561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7842" y="2567767"/>
            <a:ext cx="4908316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altair.com to learn more.</a:t>
            </a:r>
            <a:endParaRPr lang="en-US" sz="1500" dirty="0">
              <a:solidFill>
                <a:srgbClr val="A2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DC6B6DB-5DB9-C44A-B37B-268A816F63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4331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1123" y="4180327"/>
            <a:ext cx="4873720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61895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26326C-3E1B-B448-AC0A-B475EABF4945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4B4C02-E6DA-B747-A3EF-E5E2122A992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9E79F91-8034-0943-8886-63995F8325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0C7545-907B-204A-9A97-440E361A616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89ECDA-030A-D943-8D5B-63CD68CA7FB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CFE75BF-5492-E647-9219-DFC2B1B092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722DE8B-514C-1B4C-8249-A4A720E4C11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83EA5-E448-C349-8164-8B52B55D71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 (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DA099B06-AAA2-1641-81B7-7CF25765C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E7770DF-9788-4241-BD33-05ACCB497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1577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B5D0060-B5B8-0A49-8959-6FEC71492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1577" y="4387268"/>
            <a:ext cx="4025900" cy="227390"/>
          </a:xfr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200"/>
            </a:lvl2pPr>
            <a:lvl3pPr marL="228600" indent="0">
              <a:buNone/>
              <a:defRPr sz="1200"/>
            </a:lvl3pPr>
            <a:lvl4pPr marL="457200" indent="0">
              <a:buNone/>
              <a:defRPr sz="1200"/>
            </a:lvl4pPr>
            <a:lvl5pPr marL="685800" indent="0">
              <a:buNone/>
              <a:defRPr sz="1200"/>
            </a:lvl5pPr>
          </a:lstStyle>
          <a:p>
            <a:pPr lvl="0"/>
            <a:r>
              <a:rPr lang="en-US" dirty="0"/>
              <a:t>CLICK TO ADD OPTIONAL PRESENTATION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7E2435-105A-9E4A-ACF7-D7B34AD0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577" y="4688580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8AEB5-700F-D34A-BC42-1AE61D47A67F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36661A-6A68-A949-81B9-6CD3709C40A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202FF1-1526-384A-A7F4-E1697FE2384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BB5763-D348-4D4B-83C3-73A42E74CE6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35A5E1-A37F-454D-9681-ABACBFB461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72BD2-1FF9-3C48-B513-3528B70520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6110B1B-F668-EE40-9FC4-B719033F7CA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5C91A4-7D6E-4A4E-B689-A4AC2A2FFC2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6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6B8D7E8-B695-408D-B478-C9B263E71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8BF2C45-8E94-D749-B8CC-EE92827D8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663024D-A633-7F44-97CE-CA366C47669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773580"/>
            <a:ext cx="4210335" cy="257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Click to Add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CDE982-4AEE-444C-9930-25E24F5CF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43584"/>
            <a:ext cx="8215743" cy="319416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7DFCD-D6F3-2A48-B56B-5276D91D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59B78-E55D-9F43-8B69-D294BA80D48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C31E40-82C0-7E48-B3DC-A292D42C61B3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FAB9B9-65C0-764D-B4A5-FCD7A56DA277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229007-2A12-E344-8A2E-2CE7FB7F475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DB1C9C-501C-2B49-905B-73D517DF959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FE6B53-B829-744C-9D52-7B9D321C496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4FD4B6-0B42-7242-81A9-CA296871A9F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138C3F5-FFDE-A74E-89E9-63DDFE10822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1021EC-4415-7146-A23F-07BE2C27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303B06-840D-AA43-9B63-F7EDA9BF5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7701AE-D3D0-40C3-A722-F54E90976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0EFB5A5-96EB-4F4F-9552-AEA3F911E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5C9F-6F8D-0741-B674-7E0CF2F48B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73579"/>
            <a:ext cx="4186238" cy="23206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4E69-85A6-0A41-B18C-64E5DEC9A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43584"/>
            <a:ext cx="8215313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57CDC3-616D-44A0-8DF6-F2497CC70E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94559B-C0B5-2C45-8873-C55A94E3B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0431590-0449-A046-9C6D-6DEF2B8FC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A87E55-B49D-A44E-8C1E-D991BE0A3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991F75-488B-284F-B820-F0896C1A4C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3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FA0C31-9766-448A-9152-0527686E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28C559-F333-D841-AFDF-28979AFBB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7C6F93-F29C-7C40-A615-F24FE8395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193A71-252C-B940-A5F8-96AB53ED9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869ED57-594F-4FE6-AC7C-17AF5029CE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6602EED-A813-D44B-9910-8818E4C0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C538DCF-D777-A84F-A89D-BDB4920E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DB5769E-E2BE-5D43-8796-1795405CD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77B751F-33E1-1A4D-820D-4B4D718008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35899"/>
            <a:ext cx="4031788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52E059E-F2FA-9C45-8D57-070C58F51F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1156" y="1235899"/>
            <a:ext cx="4031788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054A5-889E-5F40-9AA0-761CB6E9EF01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ABD9C4-B0BA-A641-8941-89B71025B12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7F0E80-7B5E-3444-ABDE-8EE3CD563A8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CD8680-AE74-E941-A0AC-C9F2FA7F1F4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E3D186-2891-1047-A68B-D25CAE31EFF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B03150-B179-6747-A2AF-A53112E5B88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DB89C8-237A-964F-B36A-C3664989DD4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A2CAE-E3B1-9944-B925-7070D276FF0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23A62-C185-6945-80C8-7766208E2A6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FA1149-9F55-A141-94FD-A2CFCA3E96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4830E6-9EFC-0D42-873E-130D0519A396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1888C80-C423-2D4C-9179-B84DD403127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DE4110-8028-A243-B7A8-B252B518DE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E082E0-4B51-EA4F-8C27-93172630AC9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F1A9AA-26A6-B44C-9790-75E8CC2D57C7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5ECC68-F40E-C14A-8539-F21858485D2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4081C9F-C2D5-1445-8264-47F069129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21976"/>
            <a:ext cx="4031788" cy="339385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78AF491-38EB-4946-8C89-B7220DC2A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1156" y="1021976"/>
            <a:ext cx="4031788" cy="339385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C2EB707-EA19-0B42-8997-881009428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6C22F-9089-2B45-9996-13E397D5C172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7B608D-C03C-B841-8A14-AB6849798A4A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2BE421-1B5B-FB41-96BE-D4B069BC00A3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8897AD-68E9-574C-940E-6DC98E66C2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AFD8C4-3D48-4648-A13C-0D775E749F1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8A97712-7EF1-764B-8543-77DD57AD042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3FAA43-EF89-0946-93FB-8D7402C8ACE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AEEFF4-E7C5-7D41-8D87-6DEFB9EB5E5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D1E997-81AB-8E4E-BBF7-FA22D2B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89AF2-A0F6-8043-A6E7-8C46E363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58468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451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0F33CB-82FA-4AE8-A34E-F4B9D0E18BBE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Altair Engineering, Inc. Proprietary and Confidential. All rights reserved.</a:t>
            </a:r>
          </a:p>
          <a:p>
            <a:pPr algn="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157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4" r:id="rId2"/>
    <p:sldLayoutId id="2147483796" r:id="rId3"/>
    <p:sldLayoutId id="2147483782" r:id="rId4"/>
    <p:sldLayoutId id="2147483781" r:id="rId5"/>
    <p:sldLayoutId id="2147483790" r:id="rId6"/>
    <p:sldLayoutId id="2147483735" r:id="rId7"/>
    <p:sldLayoutId id="2147483789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36" r:id="rId15"/>
    <p:sldLayoutId id="2147483769" r:id="rId16"/>
    <p:sldLayoutId id="2147483765" r:id="rId17"/>
    <p:sldLayoutId id="2147483766" r:id="rId18"/>
    <p:sldLayoutId id="2147483767" r:id="rId19"/>
    <p:sldLayoutId id="2147483768" r:id="rId20"/>
    <p:sldLayoutId id="2147483764" r:id="rId21"/>
    <p:sldLayoutId id="2147483762" r:id="rId22"/>
    <p:sldLayoutId id="2147483763" r:id="rId23"/>
    <p:sldLayoutId id="2147483753" r:id="rId24"/>
    <p:sldLayoutId id="2147483747" r:id="rId25"/>
    <p:sldLayoutId id="2147483751" r:id="rId26"/>
    <p:sldLayoutId id="2147483795" r:id="rId27"/>
    <p:sldLayoutId id="2147483797" r:id="rId28"/>
    <p:sldLayoutId id="2147483799" r:id="rId29"/>
    <p:sldLayoutId id="2147483800" r:id="rId30"/>
    <p:sldLayoutId id="2147483801" r:id="rId31"/>
    <p:sldLayoutId id="2147483802" r:id="rId32"/>
    <p:sldLayoutId id="2147483805" r:id="rId33"/>
    <p:sldLayoutId id="2147483803" r:id="rId34"/>
    <p:sldLayoutId id="2147483804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748" r:id="rId43"/>
    <p:sldLayoutId id="2147483754" r:id="rId44"/>
    <p:sldLayoutId id="2147483755" r:id="rId45"/>
    <p:sldLayoutId id="2147483756" r:id="rId46"/>
    <p:sldLayoutId id="2147483690" r:id="rId47"/>
    <p:sldLayoutId id="2147483691" r:id="rId48"/>
    <p:sldLayoutId id="2147483757" r:id="rId49"/>
    <p:sldLayoutId id="2147483758" r:id="rId50"/>
    <p:sldLayoutId id="2147483752" r:id="rId51"/>
    <p:sldLayoutId id="2147483759" r:id="rId52"/>
    <p:sldLayoutId id="2147483760" r:id="rId53"/>
    <p:sldLayoutId id="2147483761" r:id="rId54"/>
    <p:sldLayoutId id="2147483813" r:id="rId55"/>
    <p:sldLayoutId id="2147483791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EB4EE-6CC1-43E0-B6C7-FE378001214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50C68AB-747B-D04C-A711-414DA85F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49122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A2AAAD"/>
                </a:solidFill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2D8AB-1D95-4A76-90AC-8C6FEA467C3B}"/>
              </a:ext>
            </a:extLst>
          </p:cNvPr>
          <p:cNvCxnSpPr>
            <a:cxnSpLocks/>
          </p:cNvCxnSpPr>
          <p:nvPr userDrawn="1"/>
        </p:nvCxnSpPr>
        <p:spPr>
          <a:xfrm>
            <a:off x="7708177" y="4651413"/>
            <a:ext cx="0" cy="35479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5F75E-84B6-2B45-8254-D72D0A0A6562}"/>
              </a:ext>
            </a:extLst>
          </p:cNvPr>
          <p:cNvGrpSpPr/>
          <p:nvPr userDrawn="1"/>
        </p:nvGrpSpPr>
        <p:grpSpPr>
          <a:xfrm>
            <a:off x="661554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6E67DC-0582-BC4A-94BE-DDBB5B098AC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6EFBB40-5FDC-D549-A717-8D15465F1D5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5FC0C5-6DD4-F147-B1D0-86B6E6008A5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0093769-B98F-3C4A-97E2-2DE9F9521A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7CEA75-C4FC-2146-AF34-8C47E6007F4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BD7DF71-75F6-3148-9B3C-4C419E8E958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8D7A4B-0ED5-9544-849B-25FF86A1676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3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DDE796-3907-4DBB-BF78-B8CA9291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车辆安全解决方案</a:t>
            </a:r>
            <a:r>
              <a:rPr lang="de-DE" dirty="0"/>
              <a:t>Vehicle Safety Solutions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2CA633-EE5A-43CE-A00D-377385D97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043" y="834588"/>
            <a:ext cx="8215743" cy="3989088"/>
          </a:xfrm>
        </p:spPr>
        <p:txBody>
          <a:bodyPr/>
          <a:lstStyle/>
          <a:p>
            <a:r>
              <a:rPr lang="zh-CN" altLang="en-US" sz="1200" b="1" dirty="0"/>
              <a:t>乘员约束系统</a:t>
            </a:r>
            <a:endParaRPr lang="en-US" sz="1200" b="1" dirty="0"/>
          </a:p>
          <a:p>
            <a:pPr lvl="1"/>
            <a:r>
              <a:rPr lang="zh-CN" altLang="en-US" sz="1000" dirty="0"/>
              <a:t>座椅机构调整</a:t>
            </a:r>
            <a:endParaRPr lang="en-US" sz="1000" dirty="0"/>
          </a:p>
          <a:p>
            <a:pPr lvl="1"/>
            <a:r>
              <a:rPr lang="zh-CN" altLang="en-US" sz="1000" dirty="0"/>
              <a:t>假人定位</a:t>
            </a:r>
            <a:endParaRPr lang="en-US" sz="1000" dirty="0">
              <a:solidFill>
                <a:srgbClr val="FF0000"/>
              </a:solidFill>
            </a:endParaRPr>
          </a:p>
          <a:p>
            <a:pPr lvl="1"/>
            <a:r>
              <a:rPr lang="zh-CN" altLang="en-US" sz="1000" dirty="0"/>
              <a:t>假人调姿</a:t>
            </a:r>
            <a:r>
              <a:rPr lang="en-US" sz="1000" dirty="0"/>
              <a:t> &amp; </a:t>
            </a:r>
            <a:r>
              <a:rPr lang="zh-CN" altLang="en-US" sz="1000" dirty="0"/>
              <a:t>座椅泡棉变形</a:t>
            </a:r>
            <a:endParaRPr lang="en-US" sz="1000" dirty="0">
              <a:solidFill>
                <a:srgbClr val="FF0000"/>
              </a:solidFill>
            </a:endParaRPr>
          </a:p>
          <a:p>
            <a:pPr lvl="1"/>
            <a:r>
              <a:rPr lang="zh-CN" altLang="en-US" sz="1000" dirty="0"/>
              <a:t>安全带建模</a:t>
            </a:r>
            <a:endParaRPr lang="en-US" sz="1000" dirty="0"/>
          </a:p>
          <a:p>
            <a:pPr lvl="1"/>
            <a:r>
              <a:rPr lang="zh-CN" altLang="en-US" sz="1000" dirty="0"/>
              <a:t>气囊折叠</a:t>
            </a:r>
            <a:endParaRPr lang="en-US" sz="1000" dirty="0"/>
          </a:p>
          <a:p>
            <a:r>
              <a:rPr lang="zh-CN" altLang="en-US" sz="1200" b="1" dirty="0"/>
              <a:t>碰撞法规</a:t>
            </a:r>
            <a:endParaRPr lang="en-US" sz="1200" b="1" dirty="0"/>
          </a:p>
          <a:p>
            <a:pPr lvl="1"/>
            <a:r>
              <a:rPr lang="zh-CN" altLang="en-US" sz="1000" dirty="0"/>
              <a:t>壁障定位</a:t>
            </a:r>
            <a:r>
              <a:rPr lang="en-US" sz="1000" dirty="0"/>
              <a:t>(</a:t>
            </a:r>
            <a:r>
              <a:rPr lang="zh-CN" altLang="en-US" sz="1000" dirty="0"/>
              <a:t>支持所有法规</a:t>
            </a:r>
            <a:r>
              <a:rPr lang="en-US" sz="1000" dirty="0"/>
              <a:t>)</a:t>
            </a:r>
          </a:p>
          <a:p>
            <a:pPr lvl="1"/>
            <a:r>
              <a:rPr lang="zh-CN" altLang="en-US" sz="1000" dirty="0"/>
              <a:t>行人保护</a:t>
            </a:r>
            <a:r>
              <a:rPr lang="en-US" sz="1000" dirty="0"/>
              <a:t>(</a:t>
            </a:r>
            <a:r>
              <a:rPr lang="zh-CN" altLang="en-US" sz="1000" dirty="0"/>
              <a:t>支持所有法规</a:t>
            </a:r>
            <a:r>
              <a:rPr lang="en-US" sz="1000" dirty="0"/>
              <a:t>)</a:t>
            </a:r>
          </a:p>
          <a:p>
            <a:pPr lvl="1"/>
            <a:r>
              <a:rPr lang="en-US" sz="1000" dirty="0"/>
              <a:t>IP Impact (FMVSS 201/ECE-R21)</a:t>
            </a:r>
          </a:p>
          <a:p>
            <a:pPr lvl="1"/>
            <a:r>
              <a:rPr lang="en-US" sz="1000" dirty="0"/>
              <a:t>Ejection Mitigation (FMVSS 226) </a:t>
            </a:r>
          </a:p>
          <a:p>
            <a:pPr lvl="1"/>
            <a:r>
              <a:rPr lang="en-US" sz="1000" dirty="0"/>
              <a:t>Interior Head Impact (FMVSS 201U) </a:t>
            </a:r>
          </a:p>
          <a:p>
            <a:r>
              <a:rPr lang="zh-CN" altLang="en-US" sz="1200" b="1" dirty="0"/>
              <a:t>后处理</a:t>
            </a:r>
            <a:r>
              <a:rPr lang="en-US" sz="1200" b="1" dirty="0"/>
              <a:t> – Altair Safety Report Manager (ASRM) </a:t>
            </a:r>
            <a:r>
              <a:rPr lang="zh-CN" altLang="en-US" sz="1200" b="1" dirty="0"/>
              <a:t>自动报告</a:t>
            </a:r>
            <a:endParaRPr lang="en-US" sz="1200" dirty="0"/>
          </a:p>
          <a:p>
            <a:r>
              <a:rPr lang="zh-CN" altLang="en-US" sz="1200" b="1" dirty="0"/>
              <a:t>友商软件：</a:t>
            </a:r>
            <a:r>
              <a:rPr lang="en-US" altLang="zh-CN" sz="1200" b="1" dirty="0" err="1">
                <a:solidFill>
                  <a:schemeClr val="tx2"/>
                </a:solidFill>
              </a:rPr>
              <a:t>Oasys</a:t>
            </a:r>
            <a:r>
              <a:rPr lang="en-US" altLang="zh-CN" sz="1200" b="1" dirty="0">
                <a:solidFill>
                  <a:schemeClr val="tx2"/>
                </a:solidFill>
              </a:rPr>
              <a:t> primer</a:t>
            </a:r>
            <a:r>
              <a:rPr lang="zh-CN" altLang="en-US" sz="1200" b="1" dirty="0">
                <a:solidFill>
                  <a:schemeClr val="tx2"/>
                </a:solidFill>
              </a:rPr>
              <a:t>，</a:t>
            </a:r>
            <a:r>
              <a:rPr lang="en-US" altLang="zh-CN" sz="1200" b="1" dirty="0">
                <a:solidFill>
                  <a:schemeClr val="tx2"/>
                </a:solidFill>
              </a:rPr>
              <a:t>ANSA</a:t>
            </a:r>
            <a:endParaRPr lang="en-US" sz="1200" b="1" dirty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17772DA-590B-7EDD-3FEF-DA0686800CB3}"/>
              </a:ext>
            </a:extLst>
          </p:cNvPr>
          <p:cNvGrpSpPr/>
          <p:nvPr/>
        </p:nvGrpSpPr>
        <p:grpSpPr>
          <a:xfrm>
            <a:off x="4696636" y="921133"/>
            <a:ext cx="4342332" cy="3467947"/>
            <a:chOff x="4415380" y="1048466"/>
            <a:chExt cx="4396867" cy="3414211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3FF0A2C-B011-A67E-8D73-331D53E18737}"/>
                </a:ext>
              </a:extLst>
            </p:cNvPr>
            <p:cNvGrpSpPr/>
            <p:nvPr/>
          </p:nvGrpSpPr>
          <p:grpSpPr>
            <a:xfrm>
              <a:off x="4415380" y="1048466"/>
              <a:ext cx="4396867" cy="3414211"/>
              <a:chOff x="4710584" y="815817"/>
              <a:chExt cx="4396867" cy="3414211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A7154F64-E7C0-BF38-F7BC-C484789FF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1260" y="1426173"/>
                <a:ext cx="802992" cy="743977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E5372353-C5A6-22BF-579F-6902AC83D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1260" y="2351536"/>
                <a:ext cx="691189" cy="862838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94A2AF13-85FA-1ABF-C07E-393ADB55FE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74" r="27379"/>
              <a:stretch/>
            </p:blipFill>
            <p:spPr>
              <a:xfrm>
                <a:off x="6457691" y="2342678"/>
                <a:ext cx="828666" cy="863679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2D1177E7-37BC-E692-D6CD-1924AF7125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0" r="13645"/>
              <a:stretch/>
            </p:blipFill>
            <p:spPr>
              <a:xfrm>
                <a:off x="4956319" y="3300678"/>
                <a:ext cx="635686" cy="914511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0D42F28C-DDFC-09A1-450E-476856A64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9725" y="2862575"/>
                <a:ext cx="819013" cy="666721"/>
              </a:xfrm>
              <a:prstGeom prst="rect">
                <a:avLst/>
              </a:prstGeom>
            </p:spPr>
          </p:pic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04DB0205-C90C-5268-86BE-FDAF6DD25A92}"/>
                  </a:ext>
                </a:extLst>
              </p:cNvPr>
              <p:cNvGrpSpPr/>
              <p:nvPr/>
            </p:nvGrpSpPr>
            <p:grpSpPr>
              <a:xfrm>
                <a:off x="5547097" y="1794115"/>
                <a:ext cx="1067080" cy="953775"/>
                <a:chOff x="28367" y="1023204"/>
                <a:chExt cx="1480182" cy="1324557"/>
              </a:xfrm>
            </p:grpSpPr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38CBA544-4AA2-D6D9-E985-20C45A72DA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229" y="1023204"/>
                  <a:ext cx="838590" cy="1324557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Hexagon 5">
                  <a:extLst>
                    <a:ext uri="{FF2B5EF4-FFF2-40B4-BE49-F238E27FC236}">
                      <a16:creationId xmlns:a16="http://schemas.microsoft.com/office/drawing/2014/main" id="{5BC175E4-596F-2CC8-8C7E-F2485BF415A9}"/>
                    </a:ext>
                  </a:extLst>
                </p:cNvPr>
                <p:cNvSpPr/>
                <p:nvPr/>
              </p:nvSpPr>
              <p:spPr>
                <a:xfrm>
                  <a:off x="28367" y="1028002"/>
                  <a:ext cx="1480182" cy="1319759"/>
                </a:xfrm>
                <a:prstGeom prst="hexagon">
                  <a:avLst>
                    <a:gd name="adj" fmla="val 28695"/>
                    <a:gd name="vf" fmla="val 115470"/>
                  </a:avLst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A9E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Hexagon 5">
                <a:extLst>
                  <a:ext uri="{FF2B5EF4-FFF2-40B4-BE49-F238E27FC236}">
                    <a16:creationId xmlns:a16="http://schemas.microsoft.com/office/drawing/2014/main" id="{0C426226-7C6F-11CE-EF2A-0011861B6954}"/>
                  </a:ext>
                </a:extLst>
              </p:cNvPr>
              <p:cNvSpPr/>
              <p:nvPr/>
            </p:nvSpPr>
            <p:spPr>
              <a:xfrm>
                <a:off x="4720110" y="3279709"/>
                <a:ext cx="1067080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Hexagon 5">
                <a:extLst>
                  <a:ext uri="{FF2B5EF4-FFF2-40B4-BE49-F238E27FC236}">
                    <a16:creationId xmlns:a16="http://schemas.microsoft.com/office/drawing/2014/main" id="{AB0F9D91-14FA-FFB8-E634-76E71BC53A92}"/>
                  </a:ext>
                </a:extLst>
              </p:cNvPr>
              <p:cNvSpPr/>
              <p:nvPr/>
            </p:nvSpPr>
            <p:spPr>
              <a:xfrm>
                <a:off x="5549353" y="2782290"/>
                <a:ext cx="1067080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Hexagon 5">
                <a:extLst>
                  <a:ext uri="{FF2B5EF4-FFF2-40B4-BE49-F238E27FC236}">
                    <a16:creationId xmlns:a16="http://schemas.microsoft.com/office/drawing/2014/main" id="{3ABBEF2D-43EA-C8EA-6E29-3DCDDFF6E17E}"/>
                  </a:ext>
                </a:extLst>
              </p:cNvPr>
              <p:cNvSpPr/>
              <p:nvPr/>
            </p:nvSpPr>
            <p:spPr>
              <a:xfrm>
                <a:off x="4715545" y="2294957"/>
                <a:ext cx="1067080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Hexagon 5">
                <a:extLst>
                  <a:ext uri="{FF2B5EF4-FFF2-40B4-BE49-F238E27FC236}">
                    <a16:creationId xmlns:a16="http://schemas.microsoft.com/office/drawing/2014/main" id="{4FDA91F2-1547-EE38-4F6E-959B8C32535E}"/>
                  </a:ext>
                </a:extLst>
              </p:cNvPr>
              <p:cNvSpPr/>
              <p:nvPr/>
            </p:nvSpPr>
            <p:spPr>
              <a:xfrm>
                <a:off x="6381471" y="2291529"/>
                <a:ext cx="1067080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Hexagon 5">
                <a:extLst>
                  <a:ext uri="{FF2B5EF4-FFF2-40B4-BE49-F238E27FC236}">
                    <a16:creationId xmlns:a16="http://schemas.microsoft.com/office/drawing/2014/main" id="{6DA703B3-D4C7-C5FF-6DFE-C6BA89ADA3E1}"/>
                  </a:ext>
                </a:extLst>
              </p:cNvPr>
              <p:cNvSpPr/>
              <p:nvPr/>
            </p:nvSpPr>
            <p:spPr>
              <a:xfrm>
                <a:off x="4710584" y="1303133"/>
                <a:ext cx="1067080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Hexagon 5">
                <a:extLst>
                  <a:ext uri="{FF2B5EF4-FFF2-40B4-BE49-F238E27FC236}">
                    <a16:creationId xmlns:a16="http://schemas.microsoft.com/office/drawing/2014/main" id="{0F22A4EE-EA1E-61C9-47A6-F7C8D465EEDA}"/>
                  </a:ext>
                </a:extLst>
              </p:cNvPr>
              <p:cNvSpPr/>
              <p:nvPr/>
            </p:nvSpPr>
            <p:spPr>
              <a:xfrm>
                <a:off x="6376189" y="3279159"/>
                <a:ext cx="1067079" cy="950319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Hexagon 5">
                <a:extLst>
                  <a:ext uri="{FF2B5EF4-FFF2-40B4-BE49-F238E27FC236}">
                    <a16:creationId xmlns:a16="http://schemas.microsoft.com/office/drawing/2014/main" id="{3DF8E1F6-830E-A94A-9EAD-54261955161D}"/>
                  </a:ext>
                </a:extLst>
              </p:cNvPr>
              <p:cNvSpPr/>
              <p:nvPr/>
            </p:nvSpPr>
            <p:spPr>
              <a:xfrm>
                <a:off x="7203489" y="2787718"/>
                <a:ext cx="1067080" cy="950321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Hexagon 5">
                <a:extLst>
                  <a:ext uri="{FF2B5EF4-FFF2-40B4-BE49-F238E27FC236}">
                    <a16:creationId xmlns:a16="http://schemas.microsoft.com/office/drawing/2014/main" id="{A666DD9F-A7F0-6649-2724-7919801060A1}"/>
                  </a:ext>
                </a:extLst>
              </p:cNvPr>
              <p:cNvSpPr/>
              <p:nvPr/>
            </p:nvSpPr>
            <p:spPr>
              <a:xfrm>
                <a:off x="6375293" y="1302252"/>
                <a:ext cx="1067080" cy="947273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Hexagon 5">
                <a:extLst>
                  <a:ext uri="{FF2B5EF4-FFF2-40B4-BE49-F238E27FC236}">
                    <a16:creationId xmlns:a16="http://schemas.microsoft.com/office/drawing/2014/main" id="{39167B4A-06C6-55BD-6131-20A0E3232992}"/>
                  </a:ext>
                </a:extLst>
              </p:cNvPr>
              <p:cNvSpPr/>
              <p:nvPr/>
            </p:nvSpPr>
            <p:spPr>
              <a:xfrm>
                <a:off x="7203489" y="1794768"/>
                <a:ext cx="1067080" cy="950321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Hexagon 5">
                <a:extLst>
                  <a:ext uri="{FF2B5EF4-FFF2-40B4-BE49-F238E27FC236}">
                    <a16:creationId xmlns:a16="http://schemas.microsoft.com/office/drawing/2014/main" id="{88EADD33-BA5C-3BD9-2757-6A488308F87B}"/>
                  </a:ext>
                </a:extLst>
              </p:cNvPr>
              <p:cNvSpPr/>
              <p:nvPr/>
            </p:nvSpPr>
            <p:spPr>
              <a:xfrm>
                <a:off x="7203489" y="816421"/>
                <a:ext cx="1067080" cy="947273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Hexagon 5">
                <a:extLst>
                  <a:ext uri="{FF2B5EF4-FFF2-40B4-BE49-F238E27FC236}">
                    <a16:creationId xmlns:a16="http://schemas.microsoft.com/office/drawing/2014/main" id="{858D49C1-1DDB-04C7-2AAC-A1E70A8CA6A7}"/>
                  </a:ext>
                </a:extLst>
              </p:cNvPr>
              <p:cNvSpPr/>
              <p:nvPr/>
            </p:nvSpPr>
            <p:spPr>
              <a:xfrm>
                <a:off x="8035608" y="2291529"/>
                <a:ext cx="1067080" cy="947273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Hexagon 5">
                <a:extLst>
                  <a:ext uri="{FF2B5EF4-FFF2-40B4-BE49-F238E27FC236}">
                    <a16:creationId xmlns:a16="http://schemas.microsoft.com/office/drawing/2014/main" id="{0583AC8A-480C-05C4-402D-8D97E3CB5584}"/>
                  </a:ext>
                </a:extLst>
              </p:cNvPr>
              <p:cNvSpPr/>
              <p:nvPr/>
            </p:nvSpPr>
            <p:spPr>
              <a:xfrm>
                <a:off x="8040371" y="3272924"/>
                <a:ext cx="1067080" cy="947273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Hexagon 5">
                <a:extLst>
                  <a:ext uri="{FF2B5EF4-FFF2-40B4-BE49-F238E27FC236}">
                    <a16:creationId xmlns:a16="http://schemas.microsoft.com/office/drawing/2014/main" id="{24307335-415F-5228-568A-3E9473CE4806}"/>
                  </a:ext>
                </a:extLst>
              </p:cNvPr>
              <p:cNvSpPr/>
              <p:nvPr/>
            </p:nvSpPr>
            <p:spPr>
              <a:xfrm>
                <a:off x="5542754" y="815817"/>
                <a:ext cx="1067080" cy="947273"/>
              </a:xfrm>
              <a:prstGeom prst="hexagon">
                <a:avLst>
                  <a:gd name="adj" fmla="val 28695"/>
                  <a:gd name="vf" fmla="val 115470"/>
                </a:avLst>
              </a:prstGeom>
              <a:blipFill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A9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Hexagon 5">
              <a:extLst>
                <a:ext uri="{FF2B5EF4-FFF2-40B4-BE49-F238E27FC236}">
                  <a16:creationId xmlns:a16="http://schemas.microsoft.com/office/drawing/2014/main" id="{2B9845B0-A4AE-2200-2C03-1BD5A4812867}"/>
                </a:ext>
              </a:extLst>
            </p:cNvPr>
            <p:cNvSpPr/>
            <p:nvPr/>
          </p:nvSpPr>
          <p:spPr>
            <a:xfrm>
              <a:off x="7740602" y="1536391"/>
              <a:ext cx="1067080" cy="950321"/>
            </a:xfrm>
            <a:prstGeom prst="hexagon">
              <a:avLst>
                <a:gd name="adj" fmla="val 28695"/>
                <a:gd name="vf" fmla="val 115470"/>
              </a:avLst>
            </a:prstGeom>
            <a:blipFill dpi="0" rotWithShape="1">
              <a:blip r:embed="rId16"/>
              <a:srcRect/>
              <a:stretch>
                <a:fillRect/>
              </a:stretch>
            </a:blip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tair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l">
          <a:defRPr sz="1100" b="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tair_PPT_Template_FINAL_0421.20210412150855464.potx" id="{F6787160-D7CE-4D9A-A2C9-D45064116940}" vid="{DF441717-713F-4932-909D-FC89FE5B3DB3}"/>
    </a:ext>
  </a:extLst>
</a:theme>
</file>

<file path=ppt/theme/theme2.xml><?xml version="1.0" encoding="utf-8"?>
<a:theme xmlns:a="http://schemas.openxmlformats.org/drawingml/2006/main" name="Altair and Brand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air_PPT_Template_FINAL_0421.20210412150855464.potx" id="{F6787160-D7CE-4D9A-A2C9-D45064116940}" vid="{D73F951B-4B22-4941-BE69-A7E563AD4A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F62C99C0C8D488DF3F3FA1CBC8843" ma:contentTypeVersion="3" ma:contentTypeDescription="Create a new document." ma:contentTypeScope="" ma:versionID="1f4f51a62de4efdb306be6d0274b6d0c">
  <xsd:schema xmlns:xsd="http://www.w3.org/2001/XMLSchema" xmlns:xs="http://www.w3.org/2001/XMLSchema" xmlns:p="http://schemas.microsoft.com/office/2006/metadata/properties" xmlns:ns1="http://schemas.microsoft.com/sharepoint/v3" xmlns:ns2="b2a617ee-3ffe-428a-84d7-c6892b073a9f" targetNamespace="http://schemas.microsoft.com/office/2006/metadata/properties" ma:root="true" ma:fieldsID="e27b04adabb42014b4f2baaeebd6674f" ns1:_="" ns2:_="">
    <xsd:import namespace="http://schemas.microsoft.com/sharepoint/v3"/>
    <xsd:import namespace="b2a617ee-3ffe-428a-84d7-c6892b073a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17ee-3ffe-428a-84d7-c6892b073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00750-9CBE-4429-AAE2-1EE14E8FB7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6FDB7B2-8644-42A6-B5A0-98E3FF607B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22F42-2107-4E82-8AD0-65C88FBD6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a617ee-3ffe-428a-84d7-c6892b073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Altair_PPT_Template_FINAL_0421.20210412150855464</Template>
  <TotalTime>19</TotalTime>
  <Words>86</Words>
  <Application>Microsoft Office PowerPoint</Application>
  <PresentationFormat>全屏显示(16:9)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Courier New</vt:lpstr>
      <vt:lpstr>Altair Theme</vt:lpstr>
      <vt:lpstr>Altair and Brand Theme</vt:lpstr>
      <vt:lpstr>车辆安全解决方案Vehicle Safety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Gollwitzer</dc:creator>
  <cp:lastModifiedBy>Jian Li</cp:lastModifiedBy>
  <cp:revision>248</cp:revision>
  <dcterms:created xsi:type="dcterms:W3CDTF">2022-01-26T16:41:36Z</dcterms:created>
  <dcterms:modified xsi:type="dcterms:W3CDTF">2024-04-24T05:08:00Z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0x010100DE6F62C99C0C8D488DF3F3FA1CBC8843</vt:lpwstr>
  </property>
</Properties>
</file>